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Default Extension="docx" ContentType="application/vnd.openxmlformats-officedocument.wordprocessingml.document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avi" ContentType="video/avi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5" r:id="rId2"/>
    <p:sldMasterId id="2147483837" r:id="rId3"/>
  </p:sldMasterIdLst>
  <p:notesMasterIdLst>
    <p:notesMasterId r:id="rId81"/>
  </p:notesMasterIdLst>
  <p:handoutMasterIdLst>
    <p:handoutMasterId r:id="rId82"/>
  </p:handoutMasterIdLst>
  <p:sldIdLst>
    <p:sldId id="256" r:id="rId4"/>
    <p:sldId id="950" r:id="rId5"/>
    <p:sldId id="871" r:id="rId6"/>
    <p:sldId id="872" r:id="rId7"/>
    <p:sldId id="1003" r:id="rId8"/>
    <p:sldId id="870" r:id="rId9"/>
    <p:sldId id="874" r:id="rId10"/>
    <p:sldId id="1000" r:id="rId11"/>
    <p:sldId id="875" r:id="rId12"/>
    <p:sldId id="951" r:id="rId13"/>
    <p:sldId id="964" r:id="rId14"/>
    <p:sldId id="866" r:id="rId15"/>
    <p:sldId id="896" r:id="rId16"/>
    <p:sldId id="998" r:id="rId17"/>
    <p:sldId id="999" r:id="rId18"/>
    <p:sldId id="884" r:id="rId19"/>
    <p:sldId id="886" r:id="rId20"/>
    <p:sldId id="851" r:id="rId21"/>
    <p:sldId id="858" r:id="rId22"/>
    <p:sldId id="891" r:id="rId23"/>
    <p:sldId id="899" r:id="rId24"/>
    <p:sldId id="804" r:id="rId25"/>
    <p:sldId id="901" r:id="rId26"/>
    <p:sldId id="893" r:id="rId27"/>
    <p:sldId id="894" r:id="rId28"/>
    <p:sldId id="956" r:id="rId29"/>
    <p:sldId id="957" r:id="rId30"/>
    <p:sldId id="902" r:id="rId31"/>
    <p:sldId id="997" r:id="rId32"/>
    <p:sldId id="1002" r:id="rId33"/>
    <p:sldId id="928" r:id="rId34"/>
    <p:sldId id="932" r:id="rId35"/>
    <p:sldId id="816" r:id="rId36"/>
    <p:sldId id="958" r:id="rId37"/>
    <p:sldId id="861" r:id="rId38"/>
    <p:sldId id="863" r:id="rId39"/>
    <p:sldId id="969" r:id="rId40"/>
    <p:sldId id="864" r:id="rId41"/>
    <p:sldId id="860" r:id="rId42"/>
    <p:sldId id="1006" r:id="rId43"/>
    <p:sldId id="1001" r:id="rId44"/>
    <p:sldId id="973" r:id="rId45"/>
    <p:sldId id="972" r:id="rId46"/>
    <p:sldId id="970" r:id="rId47"/>
    <p:sldId id="974" r:id="rId48"/>
    <p:sldId id="975" r:id="rId49"/>
    <p:sldId id="994" r:id="rId50"/>
    <p:sldId id="967" r:id="rId51"/>
    <p:sldId id="996" r:id="rId52"/>
    <p:sldId id="968" r:id="rId53"/>
    <p:sldId id="959" r:id="rId54"/>
    <p:sldId id="965" r:id="rId55"/>
    <p:sldId id="966" r:id="rId56"/>
    <p:sldId id="993" r:id="rId57"/>
    <p:sldId id="979" r:id="rId58"/>
    <p:sldId id="980" r:id="rId59"/>
    <p:sldId id="960" r:id="rId60"/>
    <p:sldId id="961" r:id="rId61"/>
    <p:sldId id="988" r:id="rId62"/>
    <p:sldId id="990" r:id="rId63"/>
    <p:sldId id="991" r:id="rId64"/>
    <p:sldId id="989" r:id="rId65"/>
    <p:sldId id="987" r:id="rId66"/>
    <p:sldId id="982" r:id="rId67"/>
    <p:sldId id="984" r:id="rId68"/>
    <p:sldId id="995" r:id="rId69"/>
    <p:sldId id="986" r:id="rId70"/>
    <p:sldId id="976" r:id="rId71"/>
    <p:sldId id="978" r:id="rId72"/>
    <p:sldId id="992" r:id="rId73"/>
    <p:sldId id="862" r:id="rId74"/>
    <p:sldId id="1004" r:id="rId75"/>
    <p:sldId id="1005" r:id="rId76"/>
    <p:sldId id="962" r:id="rId77"/>
    <p:sldId id="1007" r:id="rId78"/>
    <p:sldId id="1008" r:id="rId79"/>
    <p:sldId id="1009" r:id="rId8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66"/>
    <a:srgbClr val="FF9999"/>
    <a:srgbClr val="FF99FF"/>
    <a:srgbClr val="0000CC"/>
    <a:srgbClr val="3366FF"/>
    <a:srgbClr val="003300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233" autoAdjust="0"/>
    <p:restoredTop sz="94629" autoAdjust="0"/>
  </p:normalViewPr>
  <p:slideViewPr>
    <p:cSldViewPr>
      <p:cViewPr varScale="1">
        <p:scale>
          <a:sx n="52" d="100"/>
          <a:sy n="52" d="100"/>
        </p:scale>
        <p:origin x="-576" y="-90"/>
      </p:cViewPr>
      <p:guideLst>
        <p:guide orient="horz" pos="192"/>
        <p:guide orient="horz" pos="865"/>
        <p:guide/>
        <p:guide pos="3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296"/>
    </p:cViewPr>
  </p:sorterViewPr>
  <p:notesViewPr>
    <p:cSldViewPr>
      <p:cViewPr varScale="1">
        <p:scale>
          <a:sx n="59" d="100"/>
          <a:sy n="59" d="100"/>
        </p:scale>
        <p:origin x="-2196" y="-84"/>
      </p:cViewPr>
      <p:guideLst>
        <p:guide orient="horz" pos="2927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Lake Okeechobee Inflows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lokbud!$H$1</c:f>
              <c:strCache>
                <c:ptCount val="1"/>
                <c:pt idx="0">
                  <c:v>+RF+ET</c:v>
                </c:pt>
              </c:strCache>
            </c:strRef>
          </c:tx>
          <c:cat>
            <c:strRef>
              <c:f>lokbud!$G$2:$G$6</c:f>
              <c:strCache>
                <c:ptCount val="5"/>
                <c:pt idx="0">
                  <c:v>Rainfall</c:v>
                </c:pt>
                <c:pt idx="1">
                  <c:v>Kissimmee_Inflows</c:v>
                </c:pt>
                <c:pt idx="2">
                  <c:v>Eaa_Back_Pumping</c:v>
                </c:pt>
                <c:pt idx="3">
                  <c:v>UpIstokp_Inflows</c:v>
                </c:pt>
                <c:pt idx="4">
                  <c:v>Other_Inflows</c:v>
                </c:pt>
              </c:strCache>
            </c:strRef>
          </c:cat>
          <c:val>
            <c:numRef>
              <c:f>lokbud!$H$2:$H$6</c:f>
              <c:numCache>
                <c:formatCode>0.0</c:formatCode>
                <c:ptCount val="5"/>
                <c:pt idx="0">
                  <c:v>10.004859676831492</c:v>
                </c:pt>
                <c:pt idx="1">
                  <c:v>3.9007092198581734</c:v>
                </c:pt>
                <c:pt idx="2">
                  <c:v>40.38922155688622</c:v>
                </c:pt>
                <c:pt idx="3">
                  <c:v>1.2990005472507822</c:v>
                </c:pt>
                <c:pt idx="4">
                  <c:v>8.2578657454952822</c:v>
                </c:pt>
              </c:numCache>
            </c:numRef>
          </c:val>
        </c:ser>
        <c:ser>
          <c:idx val="1"/>
          <c:order val="1"/>
          <c:tx>
            <c:strRef>
              <c:f>lokbud!$I$1</c:f>
              <c:strCache>
                <c:ptCount val="1"/>
                <c:pt idx="0">
                  <c:v>-RF+ET</c:v>
                </c:pt>
              </c:strCache>
            </c:strRef>
          </c:tx>
          <c:cat>
            <c:strRef>
              <c:f>lokbud!$G$2:$G$6</c:f>
              <c:strCache>
                <c:ptCount val="5"/>
                <c:pt idx="0">
                  <c:v>Rainfall</c:v>
                </c:pt>
                <c:pt idx="1">
                  <c:v>Kissimmee_Inflows</c:v>
                </c:pt>
                <c:pt idx="2">
                  <c:v>Eaa_Back_Pumping</c:v>
                </c:pt>
                <c:pt idx="3">
                  <c:v>UpIstokp_Inflows</c:v>
                </c:pt>
                <c:pt idx="4">
                  <c:v>Other_Inflows</c:v>
                </c:pt>
              </c:strCache>
            </c:strRef>
          </c:cat>
          <c:val>
            <c:numRef>
              <c:f>lokbud!$I$2:$I$6</c:f>
              <c:numCache>
                <c:formatCode>0.0</c:formatCode>
                <c:ptCount val="5"/>
                <c:pt idx="0">
                  <c:v>-10.010934272870852</c:v>
                </c:pt>
                <c:pt idx="1">
                  <c:v>-48.497573721537883</c:v>
                </c:pt>
                <c:pt idx="2">
                  <c:v>-50.598802395209582</c:v>
                </c:pt>
                <c:pt idx="3">
                  <c:v>-19.202742014458941</c:v>
                </c:pt>
                <c:pt idx="4">
                  <c:v>-37.568854448697593</c:v>
                </c:pt>
              </c:numCache>
            </c:numRef>
          </c:val>
        </c:ser>
        <c:ser>
          <c:idx val="2"/>
          <c:order val="2"/>
          <c:tx>
            <c:strRef>
              <c:f>lokbud!$J$1</c:f>
              <c:strCache>
                <c:ptCount val="1"/>
                <c:pt idx="0">
                  <c:v>-RF+ETnoC		</c:v>
                </c:pt>
              </c:strCache>
            </c:strRef>
          </c:tx>
          <c:cat>
            <c:strRef>
              <c:f>lokbud!$G$2:$G$6</c:f>
              <c:strCache>
                <c:ptCount val="5"/>
                <c:pt idx="0">
                  <c:v>Rainfall</c:v>
                </c:pt>
                <c:pt idx="1">
                  <c:v>Kissimmee_Inflows</c:v>
                </c:pt>
                <c:pt idx="2">
                  <c:v>Eaa_Back_Pumping</c:v>
                </c:pt>
                <c:pt idx="3">
                  <c:v>UpIstokp_Inflows</c:v>
                </c:pt>
                <c:pt idx="4">
                  <c:v>Other_Inflows</c:v>
                </c:pt>
              </c:strCache>
            </c:strRef>
          </c:cat>
          <c:val>
            <c:numRef>
              <c:f>lokbud!$J$2:$J$6</c:f>
              <c:numCache>
                <c:formatCode>0.0</c:formatCode>
                <c:ptCount val="5"/>
                <c:pt idx="0">
                  <c:v>-10.010934272870852</c:v>
                </c:pt>
                <c:pt idx="1">
                  <c:v>-48.497573721537883</c:v>
                </c:pt>
                <c:pt idx="2">
                  <c:v>-50.209580838323362</c:v>
                </c:pt>
                <c:pt idx="3">
                  <c:v>-19.202742014458941</c:v>
                </c:pt>
                <c:pt idx="4">
                  <c:v>-37.648212118382979</c:v>
                </c:pt>
              </c:numCache>
            </c:numRef>
          </c:val>
        </c:ser>
        <c:dLbls/>
        <c:axId val="89352064"/>
        <c:axId val="89353600"/>
      </c:barChart>
      <c:catAx>
        <c:axId val="89352064"/>
        <c:scaling>
          <c:orientation val="minMax"/>
        </c:scaling>
        <c:axPos val="b"/>
        <c:majorTickMark val="none"/>
        <c:tickLblPos val="nextTo"/>
        <c:crossAx val="89353600"/>
        <c:crosses val="autoZero"/>
        <c:auto val="1"/>
        <c:lblAlgn val="ctr"/>
        <c:lblOffset val="100"/>
      </c:catAx>
      <c:valAx>
        <c:axId val="8935360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Change (%)</a:t>
                </a:r>
              </a:p>
            </c:rich>
          </c:tx>
          <c:layout/>
        </c:title>
        <c:numFmt formatCode="0.0" sourceLinked="1"/>
        <c:majorTickMark val="none"/>
        <c:tickLblPos val="nextTo"/>
        <c:crossAx val="893520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txPr>
    <a:bodyPr/>
    <a:lstStyle/>
    <a:p>
      <a:pPr>
        <a:defRPr sz="1800" b="1">
          <a:solidFill>
            <a:schemeClr val="bg1"/>
          </a:solidFill>
        </a:defRPr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Lake Okeechobee Outflows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lokbud!$H$7</c:f>
              <c:strCache>
                <c:ptCount val="1"/>
                <c:pt idx="0">
                  <c:v>+RF+ET</c:v>
                </c:pt>
              </c:strCache>
            </c:strRef>
          </c:tx>
          <c:cat>
            <c:strRef>
              <c:f>lokbud!$G$8:$G$18</c:f>
              <c:strCache>
                <c:ptCount val="11"/>
                <c:pt idx="0">
                  <c:v>ET</c:v>
                </c:pt>
                <c:pt idx="1">
                  <c:v>StLucie_Regulatory</c:v>
                </c:pt>
                <c:pt idx="2">
                  <c:v>StLucie_Ag_Dmds</c:v>
                </c:pt>
                <c:pt idx="3">
                  <c:v>Caloos_Regulatory</c:v>
                </c:pt>
                <c:pt idx="4">
                  <c:v>Caloos_Ag_Dmds</c:v>
                </c:pt>
                <c:pt idx="5">
                  <c:v>Caloos_Estuary_Min</c:v>
                </c:pt>
                <c:pt idx="6">
                  <c:v>Regulatory_to_Wcas</c:v>
                </c:pt>
                <c:pt idx="7">
                  <c:v>Water_Supp_to_EAA</c:v>
                </c:pt>
                <c:pt idx="8">
                  <c:v>Water_Supp_to_LEC</c:v>
                </c:pt>
                <c:pt idx="9">
                  <c:v>Reg_L8_Tide</c:v>
                </c:pt>
                <c:pt idx="10">
                  <c:v>L8_Basin_Ag_Dmds</c:v>
                </c:pt>
              </c:strCache>
            </c:strRef>
          </c:cat>
          <c:val>
            <c:numRef>
              <c:f>lokbud!$H$8:$H$18</c:f>
              <c:numCache>
                <c:formatCode>0.0</c:formatCode>
                <c:ptCount val="11"/>
                <c:pt idx="0">
                  <c:v>6.6924435533915609</c:v>
                </c:pt>
                <c:pt idx="1">
                  <c:v>6.201730445386433</c:v>
                </c:pt>
                <c:pt idx="2">
                  <c:v>0.84519572953737232</c:v>
                </c:pt>
                <c:pt idx="3">
                  <c:v>1.871975723775936</c:v>
                </c:pt>
                <c:pt idx="4">
                  <c:v>-1.8642878620827903</c:v>
                </c:pt>
                <c:pt idx="5">
                  <c:v>-6.1578697099381916</c:v>
                </c:pt>
                <c:pt idx="6">
                  <c:v>0.18453279651065166</c:v>
                </c:pt>
                <c:pt idx="7">
                  <c:v>5.4388664257344228</c:v>
                </c:pt>
                <c:pt idx="8">
                  <c:v>-25.327380952380956</c:v>
                </c:pt>
                <c:pt idx="9">
                  <c:v>-3.1486648066958822</c:v>
                </c:pt>
                <c:pt idx="10">
                  <c:v>-10.712724092697853</c:v>
                </c:pt>
              </c:numCache>
            </c:numRef>
          </c:val>
        </c:ser>
        <c:ser>
          <c:idx val="1"/>
          <c:order val="1"/>
          <c:tx>
            <c:strRef>
              <c:f>lokbud!$I$7</c:f>
              <c:strCache>
                <c:ptCount val="1"/>
                <c:pt idx="0">
                  <c:v>-RF+ET</c:v>
                </c:pt>
              </c:strCache>
            </c:strRef>
          </c:tx>
          <c:cat>
            <c:strRef>
              <c:f>lokbud!$G$8:$G$18</c:f>
              <c:strCache>
                <c:ptCount val="11"/>
                <c:pt idx="0">
                  <c:v>ET</c:v>
                </c:pt>
                <c:pt idx="1">
                  <c:v>StLucie_Regulatory</c:v>
                </c:pt>
                <c:pt idx="2">
                  <c:v>StLucie_Ag_Dmds</c:v>
                </c:pt>
                <c:pt idx="3">
                  <c:v>Caloos_Regulatory</c:v>
                </c:pt>
                <c:pt idx="4">
                  <c:v>Caloos_Ag_Dmds</c:v>
                </c:pt>
                <c:pt idx="5">
                  <c:v>Caloos_Estuary_Min</c:v>
                </c:pt>
                <c:pt idx="6">
                  <c:v>Regulatory_to_Wcas</c:v>
                </c:pt>
                <c:pt idx="7">
                  <c:v>Water_Supp_to_EAA</c:v>
                </c:pt>
                <c:pt idx="8">
                  <c:v>Water_Supp_to_LEC</c:v>
                </c:pt>
                <c:pt idx="9">
                  <c:v>Reg_L8_Tide</c:v>
                </c:pt>
                <c:pt idx="10">
                  <c:v>L8_Basin_Ag_Dmds</c:v>
                </c:pt>
              </c:strCache>
            </c:strRef>
          </c:cat>
          <c:val>
            <c:numRef>
              <c:f>lokbud!$I$8:$I$18</c:f>
              <c:numCache>
                <c:formatCode>0.0</c:formatCode>
                <c:ptCount val="11"/>
                <c:pt idx="0">
                  <c:v>-4.0383789202348641</c:v>
                </c:pt>
                <c:pt idx="1">
                  <c:v>-93.084025317925779</c:v>
                </c:pt>
                <c:pt idx="2">
                  <c:v>-11.476868327402142</c:v>
                </c:pt>
                <c:pt idx="3">
                  <c:v>-90.387927499384887</c:v>
                </c:pt>
                <c:pt idx="4">
                  <c:v>-16.528014433196343</c:v>
                </c:pt>
                <c:pt idx="5">
                  <c:v>-78.53067047075605</c:v>
                </c:pt>
                <c:pt idx="6">
                  <c:v>-37.476933400436153</c:v>
                </c:pt>
                <c:pt idx="7">
                  <c:v>-26.06719862597059</c:v>
                </c:pt>
                <c:pt idx="8">
                  <c:v>53.392857142857132</c:v>
                </c:pt>
                <c:pt idx="9">
                  <c:v>-84.044107878304771</c:v>
                </c:pt>
                <c:pt idx="10">
                  <c:v>-66.55006558810669</c:v>
                </c:pt>
              </c:numCache>
            </c:numRef>
          </c:val>
        </c:ser>
        <c:ser>
          <c:idx val="2"/>
          <c:order val="2"/>
          <c:tx>
            <c:strRef>
              <c:f>lokbud!$J$7</c:f>
              <c:strCache>
                <c:ptCount val="1"/>
                <c:pt idx="0">
                  <c:v>-RF+ETnoC		</c:v>
                </c:pt>
              </c:strCache>
            </c:strRef>
          </c:tx>
          <c:cat>
            <c:strRef>
              <c:f>lokbud!$G$8:$G$18</c:f>
              <c:strCache>
                <c:ptCount val="11"/>
                <c:pt idx="0">
                  <c:v>ET</c:v>
                </c:pt>
                <c:pt idx="1">
                  <c:v>StLucie_Regulatory</c:v>
                </c:pt>
                <c:pt idx="2">
                  <c:v>StLucie_Ag_Dmds</c:v>
                </c:pt>
                <c:pt idx="3">
                  <c:v>Caloos_Regulatory</c:v>
                </c:pt>
                <c:pt idx="4">
                  <c:v>Caloos_Ag_Dmds</c:v>
                </c:pt>
                <c:pt idx="5">
                  <c:v>Caloos_Estuary_Min</c:v>
                </c:pt>
                <c:pt idx="6">
                  <c:v>Regulatory_to_Wcas</c:v>
                </c:pt>
                <c:pt idx="7">
                  <c:v>Water_Supp_to_EAA</c:v>
                </c:pt>
                <c:pt idx="8">
                  <c:v>Water_Supp_to_LEC</c:v>
                </c:pt>
                <c:pt idx="9">
                  <c:v>Reg_L8_Tide</c:v>
                </c:pt>
                <c:pt idx="10">
                  <c:v>L8_Basin_Ag_Dmds</c:v>
                </c:pt>
              </c:strCache>
            </c:strRef>
          </c:cat>
          <c:val>
            <c:numRef>
              <c:f>lokbud!$J$8:$J$18</c:f>
              <c:numCache>
                <c:formatCode>0.0</c:formatCode>
                <c:ptCount val="11"/>
                <c:pt idx="0">
                  <c:v>-3.9094944866103436</c:v>
                </c:pt>
                <c:pt idx="1">
                  <c:v>-92.573021311189805</c:v>
                </c:pt>
                <c:pt idx="2">
                  <c:v>-10.809608540925268</c:v>
                </c:pt>
                <c:pt idx="3">
                  <c:v>-90.121381120314908</c:v>
                </c:pt>
                <c:pt idx="4">
                  <c:v>-15.966723463967119</c:v>
                </c:pt>
                <c:pt idx="5">
                  <c:v>-77.104136947218265</c:v>
                </c:pt>
                <c:pt idx="6">
                  <c:v>-37.81244757591007</c:v>
                </c:pt>
                <c:pt idx="7">
                  <c:v>-24.800515261029812</c:v>
                </c:pt>
                <c:pt idx="8">
                  <c:v>14.255952380952378</c:v>
                </c:pt>
                <c:pt idx="9">
                  <c:v>-83.552544174305808</c:v>
                </c:pt>
                <c:pt idx="10">
                  <c:v>-65.085264538696975</c:v>
                </c:pt>
              </c:numCache>
            </c:numRef>
          </c:val>
        </c:ser>
        <c:dLbls/>
        <c:axId val="90165248"/>
        <c:axId val="90166784"/>
      </c:barChart>
      <c:catAx>
        <c:axId val="90165248"/>
        <c:scaling>
          <c:orientation val="minMax"/>
        </c:scaling>
        <c:axPos val="b"/>
        <c:majorTickMark val="none"/>
        <c:tickLblPos val="nextTo"/>
        <c:crossAx val="90166784"/>
        <c:crosses val="autoZero"/>
        <c:auto val="1"/>
        <c:lblAlgn val="ctr"/>
        <c:lblOffset val="100"/>
      </c:catAx>
      <c:valAx>
        <c:axId val="9016678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Change (%)</a:t>
                </a:r>
              </a:p>
            </c:rich>
          </c:tx>
          <c:layout/>
        </c:title>
        <c:numFmt formatCode="0.0" sourceLinked="1"/>
        <c:majorTickMark val="none"/>
        <c:tickLblPos val="nextTo"/>
        <c:crossAx val="9016524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txPr>
    <a:bodyPr/>
    <a:lstStyle/>
    <a:p>
      <a:pPr>
        <a:defRPr sz="1600" b="1">
          <a:solidFill>
            <a:schemeClr val="bg1"/>
          </a:solidFill>
        </a:defRPr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image" Target="../media/image17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image" Target="../media/image17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214"/>
            <a:ext cx="3037840" cy="46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30214"/>
            <a:ext cx="3037840" cy="46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52C56A-01C4-4711-9626-2088A110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764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911"/>
            <a:ext cx="5608320" cy="418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214"/>
            <a:ext cx="3037840" cy="46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30214"/>
            <a:ext cx="3037840" cy="46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9B54065-ED46-449D-B8DE-FD08498EB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9004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47C547-848D-4A7D-8C69-C461DBC5E7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229CE-F082-41D6-83CA-326A9BA173C3}" type="slidenum">
              <a:rPr lang="en-US"/>
              <a:pPr/>
              <a:t>10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96913"/>
            <a:ext cx="4648200" cy="34861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Stations with longest &amp; most complete data records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9B01E-C38B-4970-8965-63AAE7B7A84A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E8CB3-7AF2-437E-8A85-F4DF1D8D853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F9D6BB-1778-42D4-903B-9E6A5FBDA3C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8200" cy="34861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911"/>
            <a:ext cx="5608320" cy="4184424"/>
          </a:xfrm>
          <a:noFill/>
          <a:ln/>
        </p:spPr>
        <p:txBody>
          <a:bodyPr/>
          <a:lstStyle/>
          <a:p>
            <a:pPr eaLnBrk="1" hangingPunct="1"/>
            <a:r>
              <a:rPr lang="en-US" b="1" smtClean="0"/>
              <a:t>Good results at continental scales, but greater errors at smaller scales</a:t>
            </a:r>
          </a:p>
          <a:p>
            <a:pPr eaLnBrk="1" hangingPunct="1"/>
            <a:r>
              <a:rPr lang="en-US" b="1" smtClean="0"/>
              <a:t>Higher resolution does not necessarily mean more accurate simulations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0FC284-3330-4DAD-9CF0-C23F59AD32CD}" type="slidenum">
              <a:rPr lang="en-US"/>
              <a:pPr/>
              <a:t>25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Interesting problem to determine expected relationship between  time slice experiments  and AOGCM runs and with RCMs using the same </a:t>
            </a:r>
          </a:p>
          <a:p>
            <a:r>
              <a:rPr lang="en-US"/>
              <a:t>AOGCM boundary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60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305F46-5403-4A37-8B22-51354598FE20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May 10 2011 FL Keys  Sea Level Rise Adaptation Workshop</a:t>
            </a:r>
          </a:p>
        </p:txBody>
      </p:sp>
      <p:sp>
        <p:nvSpPr>
          <p:cNvPr id="27654" name="Header Placeholder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Aug 31  Presentation - Unifying SE FL Sea Level Rise Projections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/>
              <a:t>Estimated, observed and possible amounts of global sea level rise from 1800 to 2100. </a:t>
            </a:r>
            <a:r>
              <a:rPr lang="en-US" b="1" dirty="0"/>
              <a:t>Proxy estimates </a:t>
            </a:r>
            <a:r>
              <a:rPr lang="en-US" dirty="0"/>
              <a:t>(Kemp et al. 2012) (for example, based on sediment records) are shown in red (pink band shows uncertainty), </a:t>
            </a:r>
            <a:r>
              <a:rPr lang="en-US" b="1" dirty="0"/>
              <a:t>tide gauge </a:t>
            </a:r>
            <a:r>
              <a:rPr lang="en-US" dirty="0"/>
              <a:t>data in blue (Church and White 2011a), and </a:t>
            </a:r>
            <a:r>
              <a:rPr lang="en-US" b="1" dirty="0"/>
              <a:t>satellite observations </a:t>
            </a:r>
            <a:r>
              <a:rPr lang="en-US" dirty="0"/>
              <a:t>are shown in green (</a:t>
            </a:r>
            <a:r>
              <a:rPr lang="en-US" dirty="0" err="1"/>
              <a:t>Nerem</a:t>
            </a:r>
            <a:r>
              <a:rPr lang="en-US" dirty="0"/>
              <a:t> et al. 2010). The future scenarios range from 0.66 feet to 6.6 feet in 2100 (Parris et al. 2012). Higher or lower amounts of sea level rise are considered </a:t>
            </a:r>
            <a:r>
              <a:rPr lang="en-US" b="1" dirty="0"/>
              <a:t>implausible, as represented by the gray </a:t>
            </a:r>
            <a:r>
              <a:rPr lang="en-US" dirty="0"/>
              <a:t>shading. The </a:t>
            </a:r>
            <a:r>
              <a:rPr lang="en-US" b="1" dirty="0"/>
              <a:t>orange line shows </a:t>
            </a:r>
            <a:r>
              <a:rPr lang="en-US" dirty="0"/>
              <a:t>the currently projected range of sea level rise of 1 to 4 feet by 2100, which falls within the larger risk-based scenario range. The </a:t>
            </a:r>
            <a:r>
              <a:rPr lang="en-US" b="1" dirty="0"/>
              <a:t>large projected range reflects uncertainty about how glaciers and ice sheets </a:t>
            </a:r>
            <a:r>
              <a:rPr lang="en-US" dirty="0"/>
              <a:t>will react to the warming ocean, the warming atmosphere, and changing winds and currents. As seen in the observations, there are year-to-year variations in the trend. (Figure source: Josh Willis, NASA Jet Propulsion Laboratory).  Figure 2.26 from Ch2: Our Changing Planet.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BEDA9-2387-FD4F-B09C-82FC14EBCB2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CC967-FCF9-4212-89A4-9318DE70A593}" type="slidenum">
              <a:rPr lang="en-US"/>
              <a:pPr/>
              <a:t>37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Previous attempts at estimating RET for hydrologic modeling have been based on simpler methods or more complex methods relying heavily on gap-filling techniques.</a:t>
            </a:r>
          </a:p>
          <a:p>
            <a:r>
              <a:rPr lang="en-US"/>
              <a:t>Simple Method developed from lysimeter studies on ENR308 constructed wetland – cattails, mixed marsh, open water</a:t>
            </a:r>
          </a:p>
          <a:p>
            <a:r>
              <a:rPr lang="en-US"/>
              <a:t>Used since Rs captures 70% of ET variability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114800"/>
            <a:ext cx="7391400" cy="990600"/>
          </a:xfr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5105400"/>
            <a:ext cx="7391400" cy="8382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>
            <a:lvl1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600200"/>
            <a:ext cx="76200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733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00200"/>
            <a:ext cx="3733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38588"/>
            <a:ext cx="3733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blue_No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 cstate="print"/>
          <a:srcRect l="7418" t="4005" b="86000"/>
          <a:stretch>
            <a:fillRect/>
          </a:stretch>
        </p:blipFill>
        <p:spPr>
          <a:xfrm>
            <a:off x="678297" y="274637"/>
            <a:ext cx="8465703" cy="68548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76656" y="960120"/>
            <a:ext cx="8468378" cy="914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8046720" cy="68548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" y="6553200"/>
            <a:ext cx="52959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defRPr>
            </a:lvl1pPr>
          </a:lstStyle>
          <a:p>
            <a:fld id="{4017951F-BD5D-4894-B5E7-86AA6E854FB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2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/>
            </a:lvl1pPr>
          </a:lstStyle>
          <a:p>
            <a:r>
              <a:rPr lang="en-US">
                <a:solidFill>
                  <a:srgbClr val="000000"/>
                </a:solidFill>
                <a:latin typeface="Verdana" pitchFamily="34" charset="0"/>
              </a:rPr>
              <a:t>Hydrologic &amp; Environmental Systems Modeling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019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E000A5-7265-401F-9911-818967DB5B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685800" y="190500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137" name="Picture 20" descr="drough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4313" y="141288"/>
            <a:ext cx="2074862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23" descr="floo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913" y="141288"/>
            <a:ext cx="20018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25" descr="heat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513" y="141288"/>
            <a:ext cx="1981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38" descr="winter_storm_t200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2400"/>
            <a:ext cx="2057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97061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382073-25F6-45F1-A6AC-3C7C59196A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738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BD3B6E-B790-49D1-B321-02C8421D5D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723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FCE7A5-0FB5-46C8-AA02-54A56B999F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188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ADEAA0-0DE6-4E7E-AB75-3A29BEE7FE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66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E24AA3-73C5-4DF5-A640-9DF4DAB8EE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797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B5D7F3-F754-43C6-B089-4F272CA537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310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AEF9B7-1AF4-4F05-81DE-4164A53FBF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727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D15DF5-CD21-44F2-BAA5-F1AE235E5E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920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69FC27-B3E7-4AA0-B2CF-4E0586BC05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997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ED6412-52A4-4739-88F7-E6B42BA4E9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721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114800"/>
            <a:ext cx="7391400" cy="990600"/>
          </a:xfr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5105400"/>
            <a:ext cx="7391400" cy="8382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>
            <a:lvl1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617363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6713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43805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543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178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3747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23031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80077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23199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104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3310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600200"/>
            <a:ext cx="76200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3245784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733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00200"/>
            <a:ext cx="3733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38588"/>
            <a:ext cx="3733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88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620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5254625" y="6537325"/>
            <a:ext cx="38131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DDDDDD"/>
                </a:solidFill>
              </a:rPr>
              <a:t>HYDROLOGIC  &amp;  ENVIRONMENTAL SYSTEMS  MODELING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24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3838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 sz="2400">
          <a:solidFill>
            <a:schemeClr val="bg1"/>
          </a:solidFill>
          <a:latin typeface="+mn-lt"/>
        </a:defRPr>
      </a:lvl2pPr>
      <a:lvl3pPr marL="914400" indent="-231775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 sz="2000">
          <a:solidFill>
            <a:schemeClr val="bg1"/>
          </a:solidFill>
          <a:latin typeface="+mn-lt"/>
        </a:defRPr>
      </a:lvl3pPr>
      <a:lvl4pPr marL="1260475" indent="-231775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4pPr>
      <a:lvl5pPr marL="1598613" indent="-223838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5pPr>
      <a:lvl6pPr marL="20558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6pPr>
      <a:lvl7pPr marL="25130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7pPr>
      <a:lvl8pPr marL="29702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8pPr>
      <a:lvl9pPr marL="34274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711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7BD2BBC-07B5-476C-A828-F3550F0A5914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50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 b="1">
          <a:solidFill>
            <a:schemeClr val="tx1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 b="1">
          <a:solidFill>
            <a:schemeClr val="tx1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62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428750" y="6534150"/>
            <a:ext cx="3673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DDDDDD"/>
                </a:solidFill>
              </a:rPr>
              <a:t>HYDROLOGIC &amp; ENVIRONMENTAL SYSTEMS MODELING</a:t>
            </a:r>
          </a:p>
        </p:txBody>
      </p:sp>
    </p:spTree>
    <p:extLst>
      <p:ext uri="{BB962C8B-B14F-4D97-AF65-F5344CB8AC3E}">
        <p14:creationId xmlns:p14="http://schemas.microsoft.com/office/powerpoint/2010/main" xmlns="" val="150153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3838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 sz="2400">
          <a:solidFill>
            <a:schemeClr val="bg1"/>
          </a:solidFill>
          <a:latin typeface="+mn-lt"/>
        </a:defRPr>
      </a:lvl2pPr>
      <a:lvl3pPr marL="914400" indent="-231775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 sz="2000">
          <a:solidFill>
            <a:schemeClr val="bg1"/>
          </a:solidFill>
          <a:latin typeface="+mn-lt"/>
        </a:defRPr>
      </a:lvl3pPr>
      <a:lvl4pPr marL="1260475" indent="-231775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4pPr>
      <a:lvl5pPr marL="1598613" indent="-223838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5pPr>
      <a:lvl6pPr marL="20558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6pPr>
      <a:lvl7pPr marL="25130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7pPr>
      <a:lvl8pPr marL="29702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8pPr>
      <a:lvl9pPr marL="34274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1CDA7"/>
        </a:buClr>
        <a:buChar char="•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cpm.ucar.edu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0.tif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cadac.globalchange.gov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jpeg"/><Relationship Id="rId9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jobey\My%20Documents\Data\Professional\Technology\Tecplot\SFWMM\threeframes.avi" TargetMode="External"/><Relationship Id="rId4" Type="http://schemas.openxmlformats.org/officeDocument/2006/relationships/image" Target="../media/image11.wm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6.png"/><Relationship Id="rId4" Type="http://schemas.openxmlformats.org/officeDocument/2006/relationships/oleObject" Target="../embeddings/Microsoft_Office_Excel_97-2003_Worksheet2.xls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4.doc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Microsoft_Office_Word_Document5.docx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ftp://ftp.sfwmd.gov/pub/jabarne/climate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4.jpeg"/><Relationship Id="rId4" Type="http://schemas.openxmlformats.org/officeDocument/2006/relationships/image" Target="../media/image183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4.jpeg"/><Relationship Id="rId4" Type="http://schemas.openxmlformats.org/officeDocument/2006/relationships/image" Target="../media/image18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4114800"/>
            <a:ext cx="8229600" cy="1096963"/>
          </a:xfrm>
          <a:effectLst/>
        </p:spPr>
        <p:txBody>
          <a:bodyPr/>
          <a:lstStyle/>
          <a:p>
            <a:r>
              <a:rPr lang="en-US" sz="2800" dirty="0"/>
              <a:t> </a:t>
            </a:r>
            <a:br>
              <a:rPr lang="en-US" sz="2800" dirty="0"/>
            </a:br>
            <a:r>
              <a:rPr lang="en-US" sz="2800" dirty="0" smtClean="0"/>
              <a:t>Progress </a:t>
            </a:r>
            <a:r>
              <a:rPr lang="en-US" sz="2800" dirty="0"/>
              <a:t>towards the development of Climate Change and Sea Level Rise Scenarios for South </a:t>
            </a:r>
            <a:r>
              <a:rPr lang="en-US" sz="2800" dirty="0" smtClean="0"/>
              <a:t>Florida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265003"/>
            <a:ext cx="7391400" cy="762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1800" b="1" dirty="0" smtClean="0"/>
              <a:t>Jayantha </a:t>
            </a:r>
            <a:r>
              <a:rPr lang="en-US" sz="1800" b="1" dirty="0" err="1" smtClean="0"/>
              <a:t>Obeysekera</a:t>
            </a:r>
            <a:r>
              <a:rPr lang="en-US" sz="1800" b="1" dirty="0" smtClean="0"/>
              <a:t>  and Jenifer Barnes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en-US" sz="1800" b="1" dirty="0" smtClean="0"/>
              <a:t>Hydrologic &amp; Environmental Systems Modeling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02700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South Florida Water, Sustainability, and Climate Project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Key Largo, March 3, 2013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375" y="6570663"/>
            <a:ext cx="663575" cy="244475"/>
          </a:xfrm>
          <a:prstGeom prst="rect">
            <a:avLst/>
          </a:prstGeom>
        </p:spPr>
        <p:txBody>
          <a:bodyPr/>
          <a:lstStyle/>
          <a:p>
            <a:fld id="{B5FD242F-1BD2-4ACB-8999-3C04E14161AE}" type="slidenum">
              <a:rPr lang="en-US"/>
              <a:pPr/>
              <a:t>10</a:t>
            </a:fld>
            <a:endParaRPr lang="en-US"/>
          </a:p>
        </p:txBody>
      </p:sp>
      <p:sp>
        <p:nvSpPr>
          <p:cNvPr id="109499" name="Rectangle 1979"/>
          <p:cNvSpPr>
            <a:spLocks noGrp="1" noChangeArrowheads="1"/>
          </p:cNvSpPr>
          <p:nvPr>
            <p:ph type="title"/>
          </p:nvPr>
        </p:nvSpPr>
        <p:spPr>
          <a:xfrm>
            <a:off x="5550680" y="365126"/>
            <a:ext cx="3584575" cy="692150"/>
          </a:xfrm>
        </p:spPr>
        <p:txBody>
          <a:bodyPr/>
          <a:lstStyle/>
          <a:p>
            <a:r>
              <a:rPr lang="en-US" sz="2400" dirty="0"/>
              <a:t>South Florida Water Management Model</a:t>
            </a:r>
          </a:p>
        </p:txBody>
      </p:sp>
      <p:sp>
        <p:nvSpPr>
          <p:cNvPr id="1980" name="Rectangle 2"/>
          <p:cNvSpPr>
            <a:spLocks noChangeArrowheads="1"/>
          </p:cNvSpPr>
          <p:nvPr/>
        </p:nvSpPr>
        <p:spPr bwMode="auto">
          <a:xfrm>
            <a:off x="5343222" y="1416050"/>
            <a:ext cx="3724577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None/>
            </a:pPr>
            <a:endParaRPr kumimoji="1" lang="en-US" sz="19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Char char="n"/>
            </a:pPr>
            <a:r>
              <a:rPr kumimoji="1" lang="en-US" sz="1900" b="1" dirty="0">
                <a:solidFill>
                  <a:schemeClr val="bg1"/>
                </a:solidFill>
              </a:rPr>
              <a:t>Integrated surface water groundwater model</a:t>
            </a:r>
          </a:p>
          <a:p>
            <a:pPr marL="342900" indent="-342900">
              <a:lnSpc>
                <a:spcPct val="9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Char char="n"/>
            </a:pPr>
            <a:r>
              <a:rPr kumimoji="1" lang="en-US" sz="1900" b="1" dirty="0">
                <a:solidFill>
                  <a:schemeClr val="bg1"/>
                </a:solidFill>
              </a:rPr>
              <a:t>Regional-scale </a:t>
            </a:r>
            <a:r>
              <a:rPr kumimoji="1" lang="en-US" sz="1900" b="1" dirty="0" smtClean="0">
                <a:solidFill>
                  <a:schemeClr val="bg1"/>
                </a:solidFill>
              </a:rPr>
              <a:t>2 mi x 2mi grid, </a:t>
            </a:r>
            <a:r>
              <a:rPr kumimoji="1" lang="en-US" sz="1900" b="1" dirty="0">
                <a:solidFill>
                  <a:schemeClr val="bg1"/>
                </a:solidFill>
              </a:rPr>
              <a:t>daily time step</a:t>
            </a:r>
          </a:p>
          <a:p>
            <a:pPr marL="342900" indent="-342900">
              <a:lnSpc>
                <a:spcPct val="9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Char char="n"/>
            </a:pPr>
            <a:r>
              <a:rPr kumimoji="1" lang="en-US" sz="1900" b="1" dirty="0">
                <a:solidFill>
                  <a:schemeClr val="bg1"/>
                </a:solidFill>
              </a:rPr>
              <a:t>Major components of hydrologic cycle</a:t>
            </a:r>
          </a:p>
          <a:p>
            <a:pPr marL="342900" indent="-342900">
              <a:lnSpc>
                <a:spcPct val="9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Char char="n"/>
            </a:pPr>
            <a:r>
              <a:rPr kumimoji="1" lang="en-US" sz="1900" b="1" dirty="0">
                <a:solidFill>
                  <a:schemeClr val="bg1"/>
                </a:solidFill>
              </a:rPr>
              <a:t>Overland and groundwater </a:t>
            </a:r>
            <a:r>
              <a:rPr kumimoji="1" lang="en-US" sz="1900" b="1" dirty="0" smtClean="0">
                <a:solidFill>
                  <a:schemeClr val="bg1"/>
                </a:solidFill>
              </a:rPr>
              <a:t>flow, seepage</a:t>
            </a:r>
            <a:endParaRPr kumimoji="1" lang="en-US" sz="19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Char char="n"/>
            </a:pPr>
            <a:r>
              <a:rPr kumimoji="1" lang="en-US" sz="1900" b="1" dirty="0" smtClean="0">
                <a:solidFill>
                  <a:schemeClr val="bg1"/>
                </a:solidFill>
              </a:rPr>
              <a:t>Operations </a:t>
            </a:r>
            <a:r>
              <a:rPr kumimoji="1" lang="en-US" sz="1900" b="1" dirty="0">
                <a:solidFill>
                  <a:schemeClr val="bg1"/>
                </a:solidFill>
              </a:rPr>
              <a:t>of C&amp;SF system</a:t>
            </a:r>
          </a:p>
          <a:p>
            <a:pPr marL="342900" indent="-342900">
              <a:lnSpc>
                <a:spcPct val="9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Char char="n"/>
            </a:pPr>
            <a:r>
              <a:rPr kumimoji="1" lang="en-US" sz="1900" b="1" dirty="0">
                <a:solidFill>
                  <a:schemeClr val="bg1"/>
                </a:solidFill>
              </a:rPr>
              <a:t>Water shortage policies</a:t>
            </a:r>
          </a:p>
          <a:p>
            <a:pPr marL="342900" indent="-342900">
              <a:lnSpc>
                <a:spcPct val="9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Char char="n"/>
            </a:pPr>
            <a:r>
              <a:rPr kumimoji="1" lang="en-US" sz="1900" b="1" dirty="0" smtClean="0">
                <a:solidFill>
                  <a:schemeClr val="bg1"/>
                </a:solidFill>
              </a:rPr>
              <a:t>Agricultural demands simulated</a:t>
            </a:r>
            <a:endParaRPr kumimoji="1" lang="en-US" sz="19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5000"/>
              </a:spcBef>
              <a:buClr>
                <a:srgbClr val="00CCFF"/>
              </a:buClr>
              <a:buSzPct val="130000"/>
              <a:buFont typeface="Wingdings" pitchFamily="2" charset="2"/>
              <a:buChar char="n"/>
            </a:pPr>
            <a:r>
              <a:rPr kumimoji="1" lang="en-US" sz="1900" b="1" dirty="0">
                <a:solidFill>
                  <a:schemeClr val="bg1"/>
                </a:solidFill>
              </a:rPr>
              <a:t>Provides input and boundary conditions for other models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292" y="411163"/>
            <a:ext cx="5513388" cy="6172200"/>
            <a:chOff x="-820738" y="330200"/>
            <a:chExt cx="5513388" cy="6172200"/>
          </a:xfrm>
        </p:grpSpPr>
        <p:grpSp>
          <p:nvGrpSpPr>
            <p:cNvPr id="107522" name="Group 2"/>
            <p:cNvGrpSpPr>
              <a:grpSpLocks/>
            </p:cNvGrpSpPr>
            <p:nvPr/>
          </p:nvGrpSpPr>
          <p:grpSpPr bwMode="auto">
            <a:xfrm>
              <a:off x="-820738" y="330200"/>
              <a:ext cx="5513388" cy="6172200"/>
              <a:chOff x="2144" y="240"/>
              <a:chExt cx="3489" cy="3888"/>
            </a:xfrm>
          </p:grpSpPr>
          <p:pic>
            <p:nvPicPr>
              <p:cNvPr id="1075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40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2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42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2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444"/>
                <a:ext cx="3489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26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545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27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647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28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749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29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851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0" name="Picture 1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953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1" name="Picture 1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055"/>
                <a:ext cx="3489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2" name="Picture 1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156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3" name="Picture 13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258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4" name="Picture 14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360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5" name="Picture 15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462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6" name="Picture 16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564"/>
                <a:ext cx="3489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7" name="Picture 17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665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8" name="Picture 18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767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9" name="Picture 19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869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0" name="Picture 20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1971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1" name="Picture 2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073"/>
                <a:ext cx="3489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2" name="Picture 22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174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3" name="Picture 23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276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4" name="Picture 24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378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5" name="Picture 25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480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6" name="Picture 26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582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7" name="Picture 27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684"/>
                <a:ext cx="3489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8" name="Picture 28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785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49" name="Picture 29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887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0" name="Picture 30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2989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1" name="Picture 31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091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2" name="Picture 32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193"/>
                <a:ext cx="3489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3" name="Picture 33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294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4" name="Picture 34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396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5" name="Picture 35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498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6" name="Picture 36"/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600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7" name="Picture 37"/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702"/>
                <a:ext cx="3489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8" name="Picture 38"/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803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59" name="Picture 39"/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3905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60" name="Picture 40"/>
              <p:cNvPicPr>
                <a:picLocks noChangeAspect="1" noChangeArrowheads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" y="4007"/>
                <a:ext cx="348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61" name="Picture 41"/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81250"/>
              <a:stretch>
                <a:fillRect/>
              </a:stretch>
            </p:blipFill>
            <p:spPr bwMode="auto">
              <a:xfrm>
                <a:off x="2144" y="4109"/>
                <a:ext cx="348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7562" name="Line 42"/>
              <p:cNvSpPr>
                <a:spLocks noChangeShapeType="1"/>
              </p:cNvSpPr>
              <p:nvPr/>
            </p:nvSpPr>
            <p:spPr bwMode="auto">
              <a:xfrm>
                <a:off x="5359" y="965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3" name="Line 43"/>
              <p:cNvSpPr>
                <a:spLocks noChangeShapeType="1"/>
              </p:cNvSpPr>
              <p:nvPr/>
            </p:nvSpPr>
            <p:spPr bwMode="auto">
              <a:xfrm flipV="1">
                <a:off x="5401" y="965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4" name="Line 44"/>
              <p:cNvSpPr>
                <a:spLocks noChangeShapeType="1"/>
              </p:cNvSpPr>
              <p:nvPr/>
            </p:nvSpPr>
            <p:spPr bwMode="auto">
              <a:xfrm flipV="1">
                <a:off x="5401" y="1010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5" name="Line 45"/>
              <p:cNvSpPr>
                <a:spLocks noChangeShapeType="1"/>
              </p:cNvSpPr>
              <p:nvPr/>
            </p:nvSpPr>
            <p:spPr bwMode="auto">
              <a:xfrm flipV="1">
                <a:off x="5401" y="1055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6" name="Line 46"/>
              <p:cNvSpPr>
                <a:spLocks noChangeShapeType="1"/>
              </p:cNvSpPr>
              <p:nvPr/>
            </p:nvSpPr>
            <p:spPr bwMode="auto">
              <a:xfrm>
                <a:off x="5401" y="1099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7" name="Line 47"/>
              <p:cNvSpPr>
                <a:spLocks noChangeShapeType="1"/>
              </p:cNvSpPr>
              <p:nvPr/>
            </p:nvSpPr>
            <p:spPr bwMode="auto">
              <a:xfrm flipV="1">
                <a:off x="5443" y="1099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8" name="Line 48"/>
              <p:cNvSpPr>
                <a:spLocks noChangeShapeType="1"/>
              </p:cNvSpPr>
              <p:nvPr/>
            </p:nvSpPr>
            <p:spPr bwMode="auto">
              <a:xfrm flipV="1">
                <a:off x="5443" y="1150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9" name="Line 49"/>
              <p:cNvSpPr>
                <a:spLocks noChangeShapeType="1"/>
              </p:cNvSpPr>
              <p:nvPr/>
            </p:nvSpPr>
            <p:spPr bwMode="auto">
              <a:xfrm flipV="1">
                <a:off x="5443" y="1195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0" name="Line 50"/>
              <p:cNvSpPr>
                <a:spLocks noChangeShapeType="1"/>
              </p:cNvSpPr>
              <p:nvPr/>
            </p:nvSpPr>
            <p:spPr bwMode="auto">
              <a:xfrm flipV="1">
                <a:off x="5443" y="1239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1" name="Line 51"/>
              <p:cNvSpPr>
                <a:spLocks noChangeShapeType="1"/>
              </p:cNvSpPr>
              <p:nvPr/>
            </p:nvSpPr>
            <p:spPr bwMode="auto">
              <a:xfrm>
                <a:off x="5443" y="1284"/>
                <a:ext cx="47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2" name="Line 52"/>
              <p:cNvSpPr>
                <a:spLocks noChangeShapeType="1"/>
              </p:cNvSpPr>
              <p:nvPr/>
            </p:nvSpPr>
            <p:spPr bwMode="auto">
              <a:xfrm flipV="1">
                <a:off x="5490" y="1284"/>
                <a:ext cx="1" cy="50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3" name="Line 53"/>
              <p:cNvSpPr>
                <a:spLocks noChangeShapeType="1"/>
              </p:cNvSpPr>
              <p:nvPr/>
            </p:nvSpPr>
            <p:spPr bwMode="auto">
              <a:xfrm flipV="1">
                <a:off x="5490" y="133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4" name="Line 54"/>
              <p:cNvSpPr>
                <a:spLocks noChangeShapeType="1"/>
              </p:cNvSpPr>
              <p:nvPr/>
            </p:nvSpPr>
            <p:spPr bwMode="auto">
              <a:xfrm flipV="1">
                <a:off x="5490" y="1379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5" name="Line 55"/>
              <p:cNvSpPr>
                <a:spLocks noChangeShapeType="1"/>
              </p:cNvSpPr>
              <p:nvPr/>
            </p:nvSpPr>
            <p:spPr bwMode="auto">
              <a:xfrm flipV="1">
                <a:off x="5490" y="1424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6" name="Line 56"/>
              <p:cNvSpPr>
                <a:spLocks noChangeShapeType="1"/>
              </p:cNvSpPr>
              <p:nvPr/>
            </p:nvSpPr>
            <p:spPr bwMode="auto">
              <a:xfrm flipV="1">
                <a:off x="5490" y="1468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7" name="Freeform 57"/>
              <p:cNvSpPr>
                <a:spLocks/>
              </p:cNvSpPr>
              <p:nvPr/>
            </p:nvSpPr>
            <p:spPr bwMode="auto">
              <a:xfrm>
                <a:off x="2919" y="577"/>
                <a:ext cx="2440" cy="1197"/>
              </a:xfrm>
              <a:custGeom>
                <a:avLst/>
                <a:gdLst>
                  <a:gd name="T0" fmla="*/ 1235 w 2440"/>
                  <a:gd name="T1" fmla="*/ 929 h 1197"/>
                  <a:gd name="T2" fmla="*/ 1062 w 2440"/>
                  <a:gd name="T3" fmla="*/ 955 h 1197"/>
                  <a:gd name="T4" fmla="*/ 931 w 2440"/>
                  <a:gd name="T5" fmla="*/ 1088 h 1197"/>
                  <a:gd name="T6" fmla="*/ 716 w 2440"/>
                  <a:gd name="T7" fmla="*/ 1197 h 1197"/>
                  <a:gd name="T8" fmla="*/ 507 w 2440"/>
                  <a:gd name="T9" fmla="*/ 1127 h 1197"/>
                  <a:gd name="T10" fmla="*/ 477 w 2440"/>
                  <a:gd name="T11" fmla="*/ 1197 h 1197"/>
                  <a:gd name="T12" fmla="*/ 298 w 2440"/>
                  <a:gd name="T13" fmla="*/ 897 h 1197"/>
                  <a:gd name="T14" fmla="*/ 245 w 2440"/>
                  <a:gd name="T15" fmla="*/ 872 h 1197"/>
                  <a:gd name="T16" fmla="*/ 179 w 2440"/>
                  <a:gd name="T17" fmla="*/ 904 h 1197"/>
                  <a:gd name="T18" fmla="*/ 125 w 2440"/>
                  <a:gd name="T19" fmla="*/ 948 h 1197"/>
                  <a:gd name="T20" fmla="*/ 125 w 2440"/>
                  <a:gd name="T21" fmla="*/ 974 h 1197"/>
                  <a:gd name="T22" fmla="*/ 90 w 2440"/>
                  <a:gd name="T23" fmla="*/ 1069 h 1197"/>
                  <a:gd name="T24" fmla="*/ 18 w 2440"/>
                  <a:gd name="T25" fmla="*/ 936 h 1197"/>
                  <a:gd name="T26" fmla="*/ 257 w 2440"/>
                  <a:gd name="T27" fmla="*/ 834 h 1197"/>
                  <a:gd name="T28" fmla="*/ 519 w 2440"/>
                  <a:gd name="T29" fmla="*/ 859 h 1197"/>
                  <a:gd name="T30" fmla="*/ 603 w 2440"/>
                  <a:gd name="T31" fmla="*/ 789 h 1197"/>
                  <a:gd name="T32" fmla="*/ 650 w 2440"/>
                  <a:gd name="T33" fmla="*/ 770 h 1197"/>
                  <a:gd name="T34" fmla="*/ 984 w 2440"/>
                  <a:gd name="T35" fmla="*/ 694 h 1197"/>
                  <a:gd name="T36" fmla="*/ 925 w 2440"/>
                  <a:gd name="T37" fmla="*/ 516 h 1197"/>
                  <a:gd name="T38" fmla="*/ 1062 w 2440"/>
                  <a:gd name="T39" fmla="*/ 478 h 1197"/>
                  <a:gd name="T40" fmla="*/ 1140 w 2440"/>
                  <a:gd name="T41" fmla="*/ 401 h 1197"/>
                  <a:gd name="T42" fmla="*/ 1175 w 2440"/>
                  <a:gd name="T43" fmla="*/ 344 h 1197"/>
                  <a:gd name="T44" fmla="*/ 1199 w 2440"/>
                  <a:gd name="T45" fmla="*/ 299 h 1197"/>
                  <a:gd name="T46" fmla="*/ 1229 w 2440"/>
                  <a:gd name="T47" fmla="*/ 274 h 1197"/>
                  <a:gd name="T48" fmla="*/ 1271 w 2440"/>
                  <a:gd name="T49" fmla="*/ 229 h 1197"/>
                  <a:gd name="T50" fmla="*/ 1295 w 2440"/>
                  <a:gd name="T51" fmla="*/ 191 h 1197"/>
                  <a:gd name="T52" fmla="*/ 1247 w 2440"/>
                  <a:gd name="T53" fmla="*/ 102 h 1197"/>
                  <a:gd name="T54" fmla="*/ 1354 w 2440"/>
                  <a:gd name="T55" fmla="*/ 128 h 1197"/>
                  <a:gd name="T56" fmla="*/ 1390 w 2440"/>
                  <a:gd name="T57" fmla="*/ 172 h 1197"/>
                  <a:gd name="T58" fmla="*/ 1420 w 2440"/>
                  <a:gd name="T59" fmla="*/ 102 h 1197"/>
                  <a:gd name="T60" fmla="*/ 1438 w 2440"/>
                  <a:gd name="T61" fmla="*/ 13 h 1197"/>
                  <a:gd name="T62" fmla="*/ 1486 w 2440"/>
                  <a:gd name="T63" fmla="*/ 13 h 1197"/>
                  <a:gd name="T64" fmla="*/ 1527 w 2440"/>
                  <a:gd name="T65" fmla="*/ 77 h 1197"/>
                  <a:gd name="T66" fmla="*/ 1665 w 2440"/>
                  <a:gd name="T67" fmla="*/ 178 h 1197"/>
                  <a:gd name="T68" fmla="*/ 1826 w 2440"/>
                  <a:gd name="T69" fmla="*/ 306 h 1197"/>
                  <a:gd name="T70" fmla="*/ 1843 w 2440"/>
                  <a:gd name="T71" fmla="*/ 363 h 1197"/>
                  <a:gd name="T72" fmla="*/ 1861 w 2440"/>
                  <a:gd name="T73" fmla="*/ 369 h 1197"/>
                  <a:gd name="T74" fmla="*/ 1927 w 2440"/>
                  <a:gd name="T75" fmla="*/ 388 h 1197"/>
                  <a:gd name="T76" fmla="*/ 1993 w 2440"/>
                  <a:gd name="T77" fmla="*/ 388 h 1197"/>
                  <a:gd name="T78" fmla="*/ 1927 w 2440"/>
                  <a:gd name="T79" fmla="*/ 306 h 1197"/>
                  <a:gd name="T80" fmla="*/ 2022 w 2440"/>
                  <a:gd name="T81" fmla="*/ 280 h 1197"/>
                  <a:gd name="T82" fmla="*/ 2016 w 2440"/>
                  <a:gd name="T83" fmla="*/ 191 h 1197"/>
                  <a:gd name="T84" fmla="*/ 2088 w 2440"/>
                  <a:gd name="T85" fmla="*/ 191 h 1197"/>
                  <a:gd name="T86" fmla="*/ 2130 w 2440"/>
                  <a:gd name="T87" fmla="*/ 293 h 1197"/>
                  <a:gd name="T88" fmla="*/ 2142 w 2440"/>
                  <a:gd name="T89" fmla="*/ 261 h 1197"/>
                  <a:gd name="T90" fmla="*/ 2166 w 2440"/>
                  <a:gd name="T91" fmla="*/ 204 h 1197"/>
                  <a:gd name="T92" fmla="*/ 2142 w 2440"/>
                  <a:gd name="T93" fmla="*/ 280 h 1197"/>
                  <a:gd name="T94" fmla="*/ 2178 w 2440"/>
                  <a:gd name="T95" fmla="*/ 299 h 1197"/>
                  <a:gd name="T96" fmla="*/ 2219 w 2440"/>
                  <a:gd name="T97" fmla="*/ 287 h 1197"/>
                  <a:gd name="T98" fmla="*/ 2207 w 2440"/>
                  <a:gd name="T99" fmla="*/ 306 h 1197"/>
                  <a:gd name="T100" fmla="*/ 2255 w 2440"/>
                  <a:gd name="T101" fmla="*/ 318 h 1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40" h="1197">
                    <a:moveTo>
                      <a:pt x="1313" y="955"/>
                    </a:moveTo>
                    <a:lnTo>
                      <a:pt x="1235" y="955"/>
                    </a:lnTo>
                    <a:lnTo>
                      <a:pt x="1235" y="929"/>
                    </a:lnTo>
                    <a:lnTo>
                      <a:pt x="1122" y="936"/>
                    </a:lnTo>
                    <a:lnTo>
                      <a:pt x="1092" y="955"/>
                    </a:lnTo>
                    <a:lnTo>
                      <a:pt x="1062" y="955"/>
                    </a:lnTo>
                    <a:lnTo>
                      <a:pt x="1062" y="1050"/>
                    </a:lnTo>
                    <a:lnTo>
                      <a:pt x="1002" y="1050"/>
                    </a:lnTo>
                    <a:lnTo>
                      <a:pt x="931" y="1088"/>
                    </a:lnTo>
                    <a:lnTo>
                      <a:pt x="931" y="1120"/>
                    </a:lnTo>
                    <a:lnTo>
                      <a:pt x="722" y="1127"/>
                    </a:lnTo>
                    <a:lnTo>
                      <a:pt x="716" y="1197"/>
                    </a:lnTo>
                    <a:lnTo>
                      <a:pt x="609" y="1197"/>
                    </a:lnTo>
                    <a:lnTo>
                      <a:pt x="609" y="1127"/>
                    </a:lnTo>
                    <a:lnTo>
                      <a:pt x="507" y="1127"/>
                    </a:lnTo>
                    <a:lnTo>
                      <a:pt x="507" y="1171"/>
                    </a:lnTo>
                    <a:lnTo>
                      <a:pt x="525" y="1197"/>
                    </a:lnTo>
                    <a:lnTo>
                      <a:pt x="477" y="1197"/>
                    </a:lnTo>
                    <a:lnTo>
                      <a:pt x="477" y="923"/>
                    </a:lnTo>
                    <a:lnTo>
                      <a:pt x="370" y="923"/>
                    </a:lnTo>
                    <a:lnTo>
                      <a:pt x="298" y="897"/>
                    </a:lnTo>
                    <a:lnTo>
                      <a:pt x="298" y="859"/>
                    </a:lnTo>
                    <a:lnTo>
                      <a:pt x="269" y="859"/>
                    </a:lnTo>
                    <a:lnTo>
                      <a:pt x="245" y="872"/>
                    </a:lnTo>
                    <a:lnTo>
                      <a:pt x="209" y="878"/>
                    </a:lnTo>
                    <a:lnTo>
                      <a:pt x="197" y="891"/>
                    </a:lnTo>
                    <a:lnTo>
                      <a:pt x="179" y="904"/>
                    </a:lnTo>
                    <a:lnTo>
                      <a:pt x="143" y="910"/>
                    </a:lnTo>
                    <a:lnTo>
                      <a:pt x="125" y="917"/>
                    </a:lnTo>
                    <a:lnTo>
                      <a:pt x="125" y="948"/>
                    </a:lnTo>
                    <a:lnTo>
                      <a:pt x="143" y="948"/>
                    </a:lnTo>
                    <a:lnTo>
                      <a:pt x="143" y="967"/>
                    </a:lnTo>
                    <a:lnTo>
                      <a:pt x="125" y="974"/>
                    </a:lnTo>
                    <a:lnTo>
                      <a:pt x="125" y="993"/>
                    </a:lnTo>
                    <a:lnTo>
                      <a:pt x="96" y="993"/>
                    </a:lnTo>
                    <a:lnTo>
                      <a:pt x="90" y="1069"/>
                    </a:lnTo>
                    <a:lnTo>
                      <a:pt x="42" y="1063"/>
                    </a:lnTo>
                    <a:lnTo>
                      <a:pt x="54" y="980"/>
                    </a:lnTo>
                    <a:lnTo>
                      <a:pt x="18" y="936"/>
                    </a:lnTo>
                    <a:lnTo>
                      <a:pt x="0" y="808"/>
                    </a:lnTo>
                    <a:lnTo>
                      <a:pt x="257" y="808"/>
                    </a:lnTo>
                    <a:lnTo>
                      <a:pt x="257" y="834"/>
                    </a:lnTo>
                    <a:lnTo>
                      <a:pt x="281" y="834"/>
                    </a:lnTo>
                    <a:lnTo>
                      <a:pt x="322" y="853"/>
                    </a:lnTo>
                    <a:lnTo>
                      <a:pt x="519" y="859"/>
                    </a:lnTo>
                    <a:lnTo>
                      <a:pt x="519" y="827"/>
                    </a:lnTo>
                    <a:lnTo>
                      <a:pt x="579" y="827"/>
                    </a:lnTo>
                    <a:lnTo>
                      <a:pt x="603" y="789"/>
                    </a:lnTo>
                    <a:lnTo>
                      <a:pt x="621" y="789"/>
                    </a:lnTo>
                    <a:lnTo>
                      <a:pt x="621" y="770"/>
                    </a:lnTo>
                    <a:lnTo>
                      <a:pt x="650" y="770"/>
                    </a:lnTo>
                    <a:lnTo>
                      <a:pt x="680" y="719"/>
                    </a:lnTo>
                    <a:lnTo>
                      <a:pt x="955" y="726"/>
                    </a:lnTo>
                    <a:lnTo>
                      <a:pt x="984" y="694"/>
                    </a:lnTo>
                    <a:lnTo>
                      <a:pt x="913" y="586"/>
                    </a:lnTo>
                    <a:lnTo>
                      <a:pt x="865" y="567"/>
                    </a:lnTo>
                    <a:lnTo>
                      <a:pt x="925" y="516"/>
                    </a:lnTo>
                    <a:lnTo>
                      <a:pt x="990" y="516"/>
                    </a:lnTo>
                    <a:lnTo>
                      <a:pt x="984" y="465"/>
                    </a:lnTo>
                    <a:lnTo>
                      <a:pt x="1062" y="478"/>
                    </a:lnTo>
                    <a:lnTo>
                      <a:pt x="1068" y="446"/>
                    </a:lnTo>
                    <a:lnTo>
                      <a:pt x="1104" y="446"/>
                    </a:lnTo>
                    <a:lnTo>
                      <a:pt x="1140" y="401"/>
                    </a:lnTo>
                    <a:lnTo>
                      <a:pt x="1140" y="369"/>
                    </a:lnTo>
                    <a:lnTo>
                      <a:pt x="1157" y="376"/>
                    </a:lnTo>
                    <a:lnTo>
                      <a:pt x="1175" y="344"/>
                    </a:lnTo>
                    <a:lnTo>
                      <a:pt x="1187" y="331"/>
                    </a:lnTo>
                    <a:lnTo>
                      <a:pt x="1193" y="318"/>
                    </a:lnTo>
                    <a:lnTo>
                      <a:pt x="1199" y="299"/>
                    </a:lnTo>
                    <a:lnTo>
                      <a:pt x="1205" y="299"/>
                    </a:lnTo>
                    <a:lnTo>
                      <a:pt x="1205" y="274"/>
                    </a:lnTo>
                    <a:lnTo>
                      <a:pt x="1229" y="274"/>
                    </a:lnTo>
                    <a:lnTo>
                      <a:pt x="1229" y="255"/>
                    </a:lnTo>
                    <a:lnTo>
                      <a:pt x="1247" y="236"/>
                    </a:lnTo>
                    <a:lnTo>
                      <a:pt x="1271" y="229"/>
                    </a:lnTo>
                    <a:lnTo>
                      <a:pt x="1271" y="204"/>
                    </a:lnTo>
                    <a:lnTo>
                      <a:pt x="1283" y="191"/>
                    </a:lnTo>
                    <a:lnTo>
                      <a:pt x="1295" y="191"/>
                    </a:lnTo>
                    <a:lnTo>
                      <a:pt x="1289" y="178"/>
                    </a:lnTo>
                    <a:lnTo>
                      <a:pt x="1247" y="134"/>
                    </a:lnTo>
                    <a:lnTo>
                      <a:pt x="1247" y="102"/>
                    </a:lnTo>
                    <a:lnTo>
                      <a:pt x="1277" y="89"/>
                    </a:lnTo>
                    <a:lnTo>
                      <a:pt x="1313" y="96"/>
                    </a:lnTo>
                    <a:lnTo>
                      <a:pt x="1354" y="128"/>
                    </a:lnTo>
                    <a:lnTo>
                      <a:pt x="1354" y="140"/>
                    </a:lnTo>
                    <a:lnTo>
                      <a:pt x="1366" y="159"/>
                    </a:lnTo>
                    <a:lnTo>
                      <a:pt x="1390" y="172"/>
                    </a:lnTo>
                    <a:lnTo>
                      <a:pt x="1402" y="166"/>
                    </a:lnTo>
                    <a:lnTo>
                      <a:pt x="1396" y="153"/>
                    </a:lnTo>
                    <a:lnTo>
                      <a:pt x="1420" y="102"/>
                    </a:lnTo>
                    <a:lnTo>
                      <a:pt x="1396" y="77"/>
                    </a:lnTo>
                    <a:lnTo>
                      <a:pt x="1396" y="13"/>
                    </a:lnTo>
                    <a:lnTo>
                      <a:pt x="1438" y="13"/>
                    </a:lnTo>
                    <a:lnTo>
                      <a:pt x="1438" y="0"/>
                    </a:lnTo>
                    <a:lnTo>
                      <a:pt x="1486" y="7"/>
                    </a:lnTo>
                    <a:lnTo>
                      <a:pt x="1486" y="13"/>
                    </a:lnTo>
                    <a:lnTo>
                      <a:pt x="1503" y="13"/>
                    </a:lnTo>
                    <a:lnTo>
                      <a:pt x="1503" y="70"/>
                    </a:lnTo>
                    <a:lnTo>
                      <a:pt x="1527" y="77"/>
                    </a:lnTo>
                    <a:lnTo>
                      <a:pt x="1527" y="89"/>
                    </a:lnTo>
                    <a:lnTo>
                      <a:pt x="1551" y="89"/>
                    </a:lnTo>
                    <a:lnTo>
                      <a:pt x="1665" y="178"/>
                    </a:lnTo>
                    <a:lnTo>
                      <a:pt x="1748" y="318"/>
                    </a:lnTo>
                    <a:lnTo>
                      <a:pt x="1748" y="306"/>
                    </a:lnTo>
                    <a:lnTo>
                      <a:pt x="1826" y="306"/>
                    </a:lnTo>
                    <a:lnTo>
                      <a:pt x="1826" y="344"/>
                    </a:lnTo>
                    <a:lnTo>
                      <a:pt x="1838" y="363"/>
                    </a:lnTo>
                    <a:lnTo>
                      <a:pt x="1843" y="363"/>
                    </a:lnTo>
                    <a:lnTo>
                      <a:pt x="1843" y="350"/>
                    </a:lnTo>
                    <a:lnTo>
                      <a:pt x="1861" y="350"/>
                    </a:lnTo>
                    <a:lnTo>
                      <a:pt x="1861" y="369"/>
                    </a:lnTo>
                    <a:lnTo>
                      <a:pt x="1885" y="382"/>
                    </a:lnTo>
                    <a:lnTo>
                      <a:pt x="1891" y="388"/>
                    </a:lnTo>
                    <a:lnTo>
                      <a:pt x="1927" y="388"/>
                    </a:lnTo>
                    <a:lnTo>
                      <a:pt x="1927" y="408"/>
                    </a:lnTo>
                    <a:lnTo>
                      <a:pt x="1939" y="414"/>
                    </a:lnTo>
                    <a:lnTo>
                      <a:pt x="1993" y="388"/>
                    </a:lnTo>
                    <a:lnTo>
                      <a:pt x="1993" y="350"/>
                    </a:lnTo>
                    <a:lnTo>
                      <a:pt x="1951" y="350"/>
                    </a:lnTo>
                    <a:lnTo>
                      <a:pt x="1927" y="306"/>
                    </a:lnTo>
                    <a:lnTo>
                      <a:pt x="1927" y="236"/>
                    </a:lnTo>
                    <a:lnTo>
                      <a:pt x="2022" y="236"/>
                    </a:lnTo>
                    <a:lnTo>
                      <a:pt x="2022" y="280"/>
                    </a:lnTo>
                    <a:lnTo>
                      <a:pt x="2058" y="280"/>
                    </a:lnTo>
                    <a:lnTo>
                      <a:pt x="2058" y="191"/>
                    </a:lnTo>
                    <a:lnTo>
                      <a:pt x="2016" y="191"/>
                    </a:lnTo>
                    <a:lnTo>
                      <a:pt x="2011" y="166"/>
                    </a:lnTo>
                    <a:lnTo>
                      <a:pt x="2088" y="166"/>
                    </a:lnTo>
                    <a:lnTo>
                      <a:pt x="2088" y="191"/>
                    </a:lnTo>
                    <a:lnTo>
                      <a:pt x="2100" y="191"/>
                    </a:lnTo>
                    <a:lnTo>
                      <a:pt x="2100" y="248"/>
                    </a:lnTo>
                    <a:lnTo>
                      <a:pt x="2130" y="293"/>
                    </a:lnTo>
                    <a:lnTo>
                      <a:pt x="2142" y="293"/>
                    </a:lnTo>
                    <a:lnTo>
                      <a:pt x="2142" y="274"/>
                    </a:lnTo>
                    <a:lnTo>
                      <a:pt x="2142" y="261"/>
                    </a:lnTo>
                    <a:lnTo>
                      <a:pt x="2160" y="261"/>
                    </a:lnTo>
                    <a:lnTo>
                      <a:pt x="2142" y="223"/>
                    </a:lnTo>
                    <a:lnTo>
                      <a:pt x="2166" y="204"/>
                    </a:lnTo>
                    <a:lnTo>
                      <a:pt x="2201" y="236"/>
                    </a:lnTo>
                    <a:lnTo>
                      <a:pt x="2166" y="280"/>
                    </a:lnTo>
                    <a:lnTo>
                      <a:pt x="2142" y="280"/>
                    </a:lnTo>
                    <a:lnTo>
                      <a:pt x="2142" y="287"/>
                    </a:lnTo>
                    <a:lnTo>
                      <a:pt x="2178" y="287"/>
                    </a:lnTo>
                    <a:lnTo>
                      <a:pt x="2178" y="299"/>
                    </a:lnTo>
                    <a:lnTo>
                      <a:pt x="2195" y="293"/>
                    </a:lnTo>
                    <a:lnTo>
                      <a:pt x="2201" y="287"/>
                    </a:lnTo>
                    <a:lnTo>
                      <a:pt x="2219" y="287"/>
                    </a:lnTo>
                    <a:lnTo>
                      <a:pt x="2219" y="299"/>
                    </a:lnTo>
                    <a:lnTo>
                      <a:pt x="2207" y="299"/>
                    </a:lnTo>
                    <a:lnTo>
                      <a:pt x="2207" y="306"/>
                    </a:lnTo>
                    <a:lnTo>
                      <a:pt x="2219" y="306"/>
                    </a:lnTo>
                    <a:lnTo>
                      <a:pt x="2219" y="318"/>
                    </a:lnTo>
                    <a:lnTo>
                      <a:pt x="2255" y="318"/>
                    </a:lnTo>
                    <a:lnTo>
                      <a:pt x="2255" y="382"/>
                    </a:lnTo>
                    <a:lnTo>
                      <a:pt x="2440" y="382"/>
                    </a:lnTo>
                  </a:path>
                </a:pathLst>
              </a:custGeom>
              <a:noFill/>
              <a:ln w="4762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8" name="Line 58"/>
              <p:cNvSpPr>
                <a:spLocks noChangeShapeType="1"/>
              </p:cNvSpPr>
              <p:nvPr/>
            </p:nvSpPr>
            <p:spPr bwMode="auto">
              <a:xfrm flipV="1">
                <a:off x="5490" y="1519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9" name="Line 59"/>
              <p:cNvSpPr>
                <a:spLocks noChangeShapeType="1"/>
              </p:cNvSpPr>
              <p:nvPr/>
            </p:nvSpPr>
            <p:spPr bwMode="auto">
              <a:xfrm flipV="1">
                <a:off x="4232" y="1525"/>
                <a:ext cx="1" cy="83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0" name="Line 60"/>
              <p:cNvSpPr>
                <a:spLocks noChangeShapeType="1"/>
              </p:cNvSpPr>
              <p:nvPr/>
            </p:nvSpPr>
            <p:spPr bwMode="auto">
              <a:xfrm flipV="1">
                <a:off x="5490" y="1564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1" name="Line 61"/>
              <p:cNvSpPr>
                <a:spLocks noChangeShapeType="1"/>
              </p:cNvSpPr>
              <p:nvPr/>
            </p:nvSpPr>
            <p:spPr bwMode="auto">
              <a:xfrm flipV="1">
                <a:off x="4232" y="1608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2" name="Line 62"/>
              <p:cNvSpPr>
                <a:spLocks noChangeShapeType="1"/>
              </p:cNvSpPr>
              <p:nvPr/>
            </p:nvSpPr>
            <p:spPr bwMode="auto">
              <a:xfrm flipV="1">
                <a:off x="5490" y="1608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3" name="Line 63"/>
              <p:cNvSpPr>
                <a:spLocks noChangeShapeType="1"/>
              </p:cNvSpPr>
              <p:nvPr/>
            </p:nvSpPr>
            <p:spPr bwMode="auto">
              <a:xfrm flipV="1">
                <a:off x="4232" y="1653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4" name="Line 64"/>
              <p:cNvSpPr>
                <a:spLocks noChangeShapeType="1"/>
              </p:cNvSpPr>
              <p:nvPr/>
            </p:nvSpPr>
            <p:spPr bwMode="auto">
              <a:xfrm flipV="1">
                <a:off x="5490" y="1653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5" name="Line 65"/>
              <p:cNvSpPr>
                <a:spLocks noChangeShapeType="1"/>
              </p:cNvSpPr>
              <p:nvPr/>
            </p:nvSpPr>
            <p:spPr bwMode="auto">
              <a:xfrm flipV="1">
                <a:off x="4232" y="1704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6" name="Line 66"/>
              <p:cNvSpPr>
                <a:spLocks noChangeShapeType="1"/>
              </p:cNvSpPr>
              <p:nvPr/>
            </p:nvSpPr>
            <p:spPr bwMode="auto">
              <a:xfrm flipV="1">
                <a:off x="5490" y="1704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7" name="Line 67"/>
              <p:cNvSpPr>
                <a:spLocks noChangeShapeType="1"/>
              </p:cNvSpPr>
              <p:nvPr/>
            </p:nvSpPr>
            <p:spPr bwMode="auto">
              <a:xfrm>
                <a:off x="5443" y="1748"/>
                <a:ext cx="47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8" name="Line 68"/>
              <p:cNvSpPr>
                <a:spLocks noChangeShapeType="1"/>
              </p:cNvSpPr>
              <p:nvPr/>
            </p:nvSpPr>
            <p:spPr bwMode="auto">
              <a:xfrm flipV="1">
                <a:off x="4232" y="1748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9" name="Line 69"/>
              <p:cNvSpPr>
                <a:spLocks noChangeShapeType="1"/>
              </p:cNvSpPr>
              <p:nvPr/>
            </p:nvSpPr>
            <p:spPr bwMode="auto">
              <a:xfrm flipV="1">
                <a:off x="5443" y="1748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0" name="Line 70"/>
              <p:cNvSpPr>
                <a:spLocks noChangeShapeType="1"/>
              </p:cNvSpPr>
              <p:nvPr/>
            </p:nvSpPr>
            <p:spPr bwMode="auto">
              <a:xfrm flipV="1">
                <a:off x="4232" y="1793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1" name="Line 71"/>
              <p:cNvSpPr>
                <a:spLocks noChangeShapeType="1"/>
              </p:cNvSpPr>
              <p:nvPr/>
            </p:nvSpPr>
            <p:spPr bwMode="auto">
              <a:xfrm flipV="1">
                <a:off x="5443" y="1793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2" name="Line 72"/>
              <p:cNvSpPr>
                <a:spLocks noChangeShapeType="1"/>
              </p:cNvSpPr>
              <p:nvPr/>
            </p:nvSpPr>
            <p:spPr bwMode="auto">
              <a:xfrm flipV="1">
                <a:off x="4232" y="1837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3" name="Line 73"/>
              <p:cNvSpPr>
                <a:spLocks noChangeShapeType="1"/>
              </p:cNvSpPr>
              <p:nvPr/>
            </p:nvSpPr>
            <p:spPr bwMode="auto">
              <a:xfrm flipV="1">
                <a:off x="5443" y="1837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4" name="Line 74"/>
              <p:cNvSpPr>
                <a:spLocks noChangeShapeType="1"/>
              </p:cNvSpPr>
              <p:nvPr/>
            </p:nvSpPr>
            <p:spPr bwMode="auto">
              <a:xfrm flipV="1">
                <a:off x="4232" y="1888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5" name="Line 75"/>
              <p:cNvSpPr>
                <a:spLocks noChangeShapeType="1"/>
              </p:cNvSpPr>
              <p:nvPr/>
            </p:nvSpPr>
            <p:spPr bwMode="auto">
              <a:xfrm flipV="1">
                <a:off x="5443" y="1888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6" name="Line 76"/>
              <p:cNvSpPr>
                <a:spLocks noChangeShapeType="1"/>
              </p:cNvSpPr>
              <p:nvPr/>
            </p:nvSpPr>
            <p:spPr bwMode="auto">
              <a:xfrm flipV="1">
                <a:off x="4232" y="1933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7" name="Line 77"/>
              <p:cNvSpPr>
                <a:spLocks noChangeShapeType="1"/>
              </p:cNvSpPr>
              <p:nvPr/>
            </p:nvSpPr>
            <p:spPr bwMode="auto">
              <a:xfrm>
                <a:off x="4232" y="1977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8" name="Line 78"/>
              <p:cNvSpPr>
                <a:spLocks noChangeShapeType="1"/>
              </p:cNvSpPr>
              <p:nvPr/>
            </p:nvSpPr>
            <p:spPr bwMode="auto">
              <a:xfrm flipV="1">
                <a:off x="5443" y="1933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9" name="Line 79"/>
              <p:cNvSpPr>
                <a:spLocks noChangeShapeType="1"/>
              </p:cNvSpPr>
              <p:nvPr/>
            </p:nvSpPr>
            <p:spPr bwMode="auto">
              <a:xfrm flipV="1">
                <a:off x="4273" y="1977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0" name="Line 80"/>
              <p:cNvSpPr>
                <a:spLocks noChangeShapeType="1"/>
              </p:cNvSpPr>
              <p:nvPr/>
            </p:nvSpPr>
            <p:spPr bwMode="auto">
              <a:xfrm flipV="1">
                <a:off x="5443" y="1977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1" name="Line 81"/>
              <p:cNvSpPr>
                <a:spLocks noChangeShapeType="1"/>
              </p:cNvSpPr>
              <p:nvPr/>
            </p:nvSpPr>
            <p:spPr bwMode="auto">
              <a:xfrm>
                <a:off x="3713" y="2073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2" name="Line 82"/>
              <p:cNvSpPr>
                <a:spLocks noChangeShapeType="1"/>
              </p:cNvSpPr>
              <p:nvPr/>
            </p:nvSpPr>
            <p:spPr bwMode="auto">
              <a:xfrm>
                <a:off x="3754" y="2073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3" name="Line 83"/>
              <p:cNvSpPr>
                <a:spLocks noChangeShapeType="1"/>
              </p:cNvSpPr>
              <p:nvPr/>
            </p:nvSpPr>
            <p:spPr bwMode="auto">
              <a:xfrm>
                <a:off x="3796" y="2073"/>
                <a:ext cx="48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4" name="Line 84"/>
              <p:cNvSpPr>
                <a:spLocks noChangeShapeType="1"/>
              </p:cNvSpPr>
              <p:nvPr/>
            </p:nvSpPr>
            <p:spPr bwMode="auto">
              <a:xfrm>
                <a:off x="3844" y="2073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5" name="Line 85"/>
              <p:cNvSpPr>
                <a:spLocks noChangeShapeType="1"/>
              </p:cNvSpPr>
              <p:nvPr/>
            </p:nvSpPr>
            <p:spPr bwMode="auto">
              <a:xfrm>
                <a:off x="3886" y="2073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6" name="Line 86"/>
              <p:cNvSpPr>
                <a:spLocks noChangeShapeType="1"/>
              </p:cNvSpPr>
              <p:nvPr/>
            </p:nvSpPr>
            <p:spPr bwMode="auto">
              <a:xfrm>
                <a:off x="3927" y="2073"/>
                <a:ext cx="48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7" name="Line 87"/>
              <p:cNvSpPr>
                <a:spLocks noChangeShapeType="1"/>
              </p:cNvSpPr>
              <p:nvPr/>
            </p:nvSpPr>
            <p:spPr bwMode="auto">
              <a:xfrm>
                <a:off x="3975" y="2073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8" name="Line 88"/>
              <p:cNvSpPr>
                <a:spLocks noChangeShapeType="1"/>
              </p:cNvSpPr>
              <p:nvPr/>
            </p:nvSpPr>
            <p:spPr bwMode="auto">
              <a:xfrm>
                <a:off x="4017" y="2073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9" name="Line 89"/>
              <p:cNvSpPr>
                <a:spLocks noChangeShapeType="1"/>
              </p:cNvSpPr>
              <p:nvPr/>
            </p:nvSpPr>
            <p:spPr bwMode="auto">
              <a:xfrm>
                <a:off x="4059" y="2073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0" name="Line 90"/>
              <p:cNvSpPr>
                <a:spLocks noChangeShapeType="1"/>
              </p:cNvSpPr>
              <p:nvPr/>
            </p:nvSpPr>
            <p:spPr bwMode="auto">
              <a:xfrm>
                <a:off x="4100" y="2073"/>
                <a:ext cx="48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1" name="Line 91"/>
              <p:cNvSpPr>
                <a:spLocks noChangeShapeType="1"/>
              </p:cNvSpPr>
              <p:nvPr/>
            </p:nvSpPr>
            <p:spPr bwMode="auto">
              <a:xfrm>
                <a:off x="4148" y="2073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2" name="Line 92"/>
              <p:cNvSpPr>
                <a:spLocks noChangeShapeType="1"/>
              </p:cNvSpPr>
              <p:nvPr/>
            </p:nvSpPr>
            <p:spPr bwMode="auto">
              <a:xfrm>
                <a:off x="4190" y="2073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3" name="Line 93"/>
              <p:cNvSpPr>
                <a:spLocks noChangeShapeType="1"/>
              </p:cNvSpPr>
              <p:nvPr/>
            </p:nvSpPr>
            <p:spPr bwMode="auto">
              <a:xfrm flipV="1">
                <a:off x="4273" y="2028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4" name="Line 94"/>
              <p:cNvSpPr>
                <a:spLocks noChangeShapeType="1"/>
              </p:cNvSpPr>
              <p:nvPr/>
            </p:nvSpPr>
            <p:spPr bwMode="auto">
              <a:xfrm>
                <a:off x="4232" y="2073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5" name="Line 95"/>
              <p:cNvSpPr>
                <a:spLocks noChangeShapeType="1"/>
              </p:cNvSpPr>
              <p:nvPr/>
            </p:nvSpPr>
            <p:spPr bwMode="auto">
              <a:xfrm flipV="1">
                <a:off x="5443" y="2028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6" name="Line 96"/>
              <p:cNvSpPr>
                <a:spLocks noChangeShapeType="1"/>
              </p:cNvSpPr>
              <p:nvPr/>
            </p:nvSpPr>
            <p:spPr bwMode="auto">
              <a:xfrm flipV="1">
                <a:off x="3713" y="2073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7" name="Line 97"/>
              <p:cNvSpPr>
                <a:spLocks noChangeShapeType="1"/>
              </p:cNvSpPr>
              <p:nvPr/>
            </p:nvSpPr>
            <p:spPr bwMode="auto">
              <a:xfrm flipV="1">
                <a:off x="5443" y="2073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8" name="Line 98"/>
              <p:cNvSpPr>
                <a:spLocks noChangeShapeType="1"/>
              </p:cNvSpPr>
              <p:nvPr/>
            </p:nvSpPr>
            <p:spPr bwMode="auto">
              <a:xfrm flipV="1">
                <a:off x="3713" y="2117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9" name="Line 99"/>
              <p:cNvSpPr>
                <a:spLocks noChangeShapeType="1"/>
              </p:cNvSpPr>
              <p:nvPr/>
            </p:nvSpPr>
            <p:spPr bwMode="auto">
              <a:xfrm flipV="1">
                <a:off x="5443" y="2117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0" name="Line 100"/>
              <p:cNvSpPr>
                <a:spLocks noChangeShapeType="1"/>
              </p:cNvSpPr>
              <p:nvPr/>
            </p:nvSpPr>
            <p:spPr bwMode="auto">
              <a:xfrm flipV="1">
                <a:off x="3713" y="2162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1" name="Line 101"/>
              <p:cNvSpPr>
                <a:spLocks noChangeShapeType="1"/>
              </p:cNvSpPr>
              <p:nvPr/>
            </p:nvSpPr>
            <p:spPr bwMode="auto">
              <a:xfrm flipV="1">
                <a:off x="5443" y="2162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2" name="Line 102"/>
              <p:cNvSpPr>
                <a:spLocks noChangeShapeType="1"/>
              </p:cNvSpPr>
              <p:nvPr/>
            </p:nvSpPr>
            <p:spPr bwMode="auto">
              <a:xfrm flipV="1">
                <a:off x="3713" y="2213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3" name="Line 103"/>
              <p:cNvSpPr>
                <a:spLocks noChangeShapeType="1"/>
              </p:cNvSpPr>
              <p:nvPr/>
            </p:nvSpPr>
            <p:spPr bwMode="auto">
              <a:xfrm flipV="1">
                <a:off x="5443" y="2213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4" name="Line 104"/>
              <p:cNvSpPr>
                <a:spLocks noChangeShapeType="1"/>
              </p:cNvSpPr>
              <p:nvPr/>
            </p:nvSpPr>
            <p:spPr bwMode="auto">
              <a:xfrm>
                <a:off x="5401" y="2257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5" name="Line 105"/>
              <p:cNvSpPr>
                <a:spLocks noChangeShapeType="1"/>
              </p:cNvSpPr>
              <p:nvPr/>
            </p:nvSpPr>
            <p:spPr bwMode="auto">
              <a:xfrm flipV="1">
                <a:off x="3713" y="2257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6" name="Line 106"/>
              <p:cNvSpPr>
                <a:spLocks noChangeShapeType="1"/>
              </p:cNvSpPr>
              <p:nvPr/>
            </p:nvSpPr>
            <p:spPr bwMode="auto">
              <a:xfrm flipV="1">
                <a:off x="5401" y="2257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7" name="Line 107"/>
              <p:cNvSpPr>
                <a:spLocks noChangeShapeType="1"/>
              </p:cNvSpPr>
              <p:nvPr/>
            </p:nvSpPr>
            <p:spPr bwMode="auto">
              <a:xfrm flipV="1">
                <a:off x="3713" y="2302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8" name="Line 108"/>
              <p:cNvSpPr>
                <a:spLocks noChangeShapeType="1"/>
              </p:cNvSpPr>
              <p:nvPr/>
            </p:nvSpPr>
            <p:spPr bwMode="auto">
              <a:xfrm flipV="1">
                <a:off x="5401" y="2302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9" name="Line 109"/>
              <p:cNvSpPr>
                <a:spLocks noChangeShapeType="1"/>
              </p:cNvSpPr>
              <p:nvPr/>
            </p:nvSpPr>
            <p:spPr bwMode="auto">
              <a:xfrm flipV="1">
                <a:off x="3713" y="2346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0" name="Line 110"/>
              <p:cNvSpPr>
                <a:spLocks noChangeShapeType="1"/>
              </p:cNvSpPr>
              <p:nvPr/>
            </p:nvSpPr>
            <p:spPr bwMode="auto">
              <a:xfrm flipV="1">
                <a:off x="5401" y="2346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1" name="Line 111"/>
              <p:cNvSpPr>
                <a:spLocks noChangeShapeType="1"/>
              </p:cNvSpPr>
              <p:nvPr/>
            </p:nvSpPr>
            <p:spPr bwMode="auto">
              <a:xfrm flipV="1">
                <a:off x="3713" y="2397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2" name="Line 112"/>
              <p:cNvSpPr>
                <a:spLocks noChangeShapeType="1"/>
              </p:cNvSpPr>
              <p:nvPr/>
            </p:nvSpPr>
            <p:spPr bwMode="auto">
              <a:xfrm flipV="1">
                <a:off x="5401" y="2397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3" name="Line 113"/>
              <p:cNvSpPr>
                <a:spLocks noChangeShapeType="1"/>
              </p:cNvSpPr>
              <p:nvPr/>
            </p:nvSpPr>
            <p:spPr bwMode="auto">
              <a:xfrm flipV="1">
                <a:off x="3713" y="2442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4" name="Line 114"/>
              <p:cNvSpPr>
                <a:spLocks noChangeShapeType="1"/>
              </p:cNvSpPr>
              <p:nvPr/>
            </p:nvSpPr>
            <p:spPr bwMode="auto">
              <a:xfrm flipV="1">
                <a:off x="5401" y="2442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5" name="Line 115"/>
              <p:cNvSpPr>
                <a:spLocks noChangeShapeType="1"/>
              </p:cNvSpPr>
              <p:nvPr/>
            </p:nvSpPr>
            <p:spPr bwMode="auto">
              <a:xfrm flipV="1">
                <a:off x="3713" y="2486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6" name="Line 116"/>
              <p:cNvSpPr>
                <a:spLocks noChangeShapeType="1"/>
              </p:cNvSpPr>
              <p:nvPr/>
            </p:nvSpPr>
            <p:spPr bwMode="auto">
              <a:xfrm flipV="1">
                <a:off x="5401" y="2486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7" name="Line 117"/>
              <p:cNvSpPr>
                <a:spLocks noChangeShapeType="1"/>
              </p:cNvSpPr>
              <p:nvPr/>
            </p:nvSpPr>
            <p:spPr bwMode="auto">
              <a:xfrm flipV="1">
                <a:off x="3713" y="2531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8" name="Line 118"/>
              <p:cNvSpPr>
                <a:spLocks noChangeShapeType="1"/>
              </p:cNvSpPr>
              <p:nvPr/>
            </p:nvSpPr>
            <p:spPr bwMode="auto">
              <a:xfrm flipV="1">
                <a:off x="5401" y="2531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9" name="Line 119"/>
              <p:cNvSpPr>
                <a:spLocks noChangeShapeType="1"/>
              </p:cNvSpPr>
              <p:nvPr/>
            </p:nvSpPr>
            <p:spPr bwMode="auto">
              <a:xfrm>
                <a:off x="5359" y="2582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0" name="Line 120"/>
              <p:cNvSpPr>
                <a:spLocks noChangeShapeType="1"/>
              </p:cNvSpPr>
              <p:nvPr/>
            </p:nvSpPr>
            <p:spPr bwMode="auto">
              <a:xfrm flipV="1">
                <a:off x="3713" y="2582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1" name="Line 121"/>
              <p:cNvSpPr>
                <a:spLocks noChangeShapeType="1"/>
              </p:cNvSpPr>
              <p:nvPr/>
            </p:nvSpPr>
            <p:spPr bwMode="auto">
              <a:xfrm flipV="1">
                <a:off x="5359" y="2582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2" name="Line 122"/>
              <p:cNvSpPr>
                <a:spLocks noChangeShapeType="1"/>
              </p:cNvSpPr>
              <p:nvPr/>
            </p:nvSpPr>
            <p:spPr bwMode="auto">
              <a:xfrm flipV="1">
                <a:off x="3713" y="2626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3" name="Line 123"/>
              <p:cNvSpPr>
                <a:spLocks noChangeShapeType="1"/>
              </p:cNvSpPr>
              <p:nvPr/>
            </p:nvSpPr>
            <p:spPr bwMode="auto">
              <a:xfrm flipV="1">
                <a:off x="5359" y="2626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4" name="Line 124"/>
              <p:cNvSpPr>
                <a:spLocks noChangeShapeType="1"/>
              </p:cNvSpPr>
              <p:nvPr/>
            </p:nvSpPr>
            <p:spPr bwMode="auto">
              <a:xfrm flipV="1">
                <a:off x="3713" y="2671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5" name="Line 125"/>
              <p:cNvSpPr>
                <a:spLocks noChangeShapeType="1"/>
              </p:cNvSpPr>
              <p:nvPr/>
            </p:nvSpPr>
            <p:spPr bwMode="auto">
              <a:xfrm flipV="1">
                <a:off x="5359" y="2671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6" name="Line 126"/>
              <p:cNvSpPr>
                <a:spLocks noChangeShapeType="1"/>
              </p:cNvSpPr>
              <p:nvPr/>
            </p:nvSpPr>
            <p:spPr bwMode="auto">
              <a:xfrm flipV="1">
                <a:off x="3713" y="2715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7" name="Line 127"/>
              <p:cNvSpPr>
                <a:spLocks noChangeShapeType="1"/>
              </p:cNvSpPr>
              <p:nvPr/>
            </p:nvSpPr>
            <p:spPr bwMode="auto">
              <a:xfrm flipV="1">
                <a:off x="5359" y="2715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8" name="Line 128"/>
              <p:cNvSpPr>
                <a:spLocks noChangeShapeType="1"/>
              </p:cNvSpPr>
              <p:nvPr/>
            </p:nvSpPr>
            <p:spPr bwMode="auto">
              <a:xfrm>
                <a:off x="5317" y="2766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9" name="Line 129"/>
              <p:cNvSpPr>
                <a:spLocks noChangeShapeType="1"/>
              </p:cNvSpPr>
              <p:nvPr/>
            </p:nvSpPr>
            <p:spPr bwMode="auto">
              <a:xfrm flipV="1">
                <a:off x="3713" y="2766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0" name="Line 130"/>
              <p:cNvSpPr>
                <a:spLocks noChangeShapeType="1"/>
              </p:cNvSpPr>
              <p:nvPr/>
            </p:nvSpPr>
            <p:spPr bwMode="auto">
              <a:xfrm>
                <a:off x="3713" y="2811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1" name="Line 131"/>
              <p:cNvSpPr>
                <a:spLocks noChangeShapeType="1"/>
              </p:cNvSpPr>
              <p:nvPr/>
            </p:nvSpPr>
            <p:spPr bwMode="auto">
              <a:xfrm>
                <a:off x="3754" y="2811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2" name="Line 132"/>
              <p:cNvSpPr>
                <a:spLocks noChangeShapeType="1"/>
              </p:cNvSpPr>
              <p:nvPr/>
            </p:nvSpPr>
            <p:spPr bwMode="auto">
              <a:xfrm flipV="1">
                <a:off x="5317" y="2766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3" name="Line 133"/>
              <p:cNvSpPr>
                <a:spLocks noChangeShapeType="1"/>
              </p:cNvSpPr>
              <p:nvPr/>
            </p:nvSpPr>
            <p:spPr bwMode="auto">
              <a:xfrm flipV="1">
                <a:off x="3796" y="2811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4" name="Line 134"/>
              <p:cNvSpPr>
                <a:spLocks noChangeShapeType="1"/>
              </p:cNvSpPr>
              <p:nvPr/>
            </p:nvSpPr>
            <p:spPr bwMode="auto">
              <a:xfrm>
                <a:off x="3796" y="2855"/>
                <a:ext cx="48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5" name="Line 135"/>
              <p:cNvSpPr>
                <a:spLocks noChangeShapeType="1"/>
              </p:cNvSpPr>
              <p:nvPr/>
            </p:nvSpPr>
            <p:spPr bwMode="auto">
              <a:xfrm>
                <a:off x="3844" y="2855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6" name="Line 136"/>
              <p:cNvSpPr>
                <a:spLocks noChangeShapeType="1"/>
              </p:cNvSpPr>
              <p:nvPr/>
            </p:nvSpPr>
            <p:spPr bwMode="auto">
              <a:xfrm flipV="1">
                <a:off x="5317" y="2811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7" name="Line 137"/>
              <p:cNvSpPr>
                <a:spLocks noChangeShapeType="1"/>
              </p:cNvSpPr>
              <p:nvPr/>
            </p:nvSpPr>
            <p:spPr bwMode="auto">
              <a:xfrm flipV="1">
                <a:off x="3886" y="2855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8" name="Line 138"/>
              <p:cNvSpPr>
                <a:spLocks noChangeShapeType="1"/>
              </p:cNvSpPr>
              <p:nvPr/>
            </p:nvSpPr>
            <p:spPr bwMode="auto">
              <a:xfrm>
                <a:off x="3886" y="2906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9" name="Line 139"/>
              <p:cNvSpPr>
                <a:spLocks noChangeShapeType="1"/>
              </p:cNvSpPr>
              <p:nvPr/>
            </p:nvSpPr>
            <p:spPr bwMode="auto">
              <a:xfrm flipV="1">
                <a:off x="5317" y="2855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0" name="Line 140"/>
              <p:cNvSpPr>
                <a:spLocks noChangeShapeType="1"/>
              </p:cNvSpPr>
              <p:nvPr/>
            </p:nvSpPr>
            <p:spPr bwMode="auto">
              <a:xfrm flipV="1">
                <a:off x="3927" y="2906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1" name="Line 141"/>
              <p:cNvSpPr>
                <a:spLocks noChangeShapeType="1"/>
              </p:cNvSpPr>
              <p:nvPr/>
            </p:nvSpPr>
            <p:spPr bwMode="auto">
              <a:xfrm flipV="1">
                <a:off x="5317" y="2906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2" name="Line 142"/>
              <p:cNvSpPr>
                <a:spLocks noChangeShapeType="1"/>
              </p:cNvSpPr>
              <p:nvPr/>
            </p:nvSpPr>
            <p:spPr bwMode="auto">
              <a:xfrm>
                <a:off x="5270" y="2951"/>
                <a:ext cx="47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3" name="Line 143"/>
              <p:cNvSpPr>
                <a:spLocks noChangeShapeType="1"/>
              </p:cNvSpPr>
              <p:nvPr/>
            </p:nvSpPr>
            <p:spPr bwMode="auto">
              <a:xfrm flipV="1">
                <a:off x="3927" y="2951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4" name="Line 144"/>
              <p:cNvSpPr>
                <a:spLocks noChangeShapeType="1"/>
              </p:cNvSpPr>
              <p:nvPr/>
            </p:nvSpPr>
            <p:spPr bwMode="auto">
              <a:xfrm>
                <a:off x="3927" y="2995"/>
                <a:ext cx="48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5" name="Line 145"/>
              <p:cNvSpPr>
                <a:spLocks noChangeShapeType="1"/>
              </p:cNvSpPr>
              <p:nvPr/>
            </p:nvSpPr>
            <p:spPr bwMode="auto">
              <a:xfrm flipV="1">
                <a:off x="5270" y="2951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6" name="Line 146"/>
              <p:cNvSpPr>
                <a:spLocks noChangeShapeType="1"/>
              </p:cNvSpPr>
              <p:nvPr/>
            </p:nvSpPr>
            <p:spPr bwMode="auto">
              <a:xfrm>
                <a:off x="5228" y="2995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7" name="Line 147"/>
              <p:cNvSpPr>
                <a:spLocks noChangeShapeType="1"/>
              </p:cNvSpPr>
              <p:nvPr/>
            </p:nvSpPr>
            <p:spPr bwMode="auto">
              <a:xfrm flipV="1">
                <a:off x="3975" y="2995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8" name="Line 148"/>
              <p:cNvSpPr>
                <a:spLocks noChangeShapeType="1"/>
              </p:cNvSpPr>
              <p:nvPr/>
            </p:nvSpPr>
            <p:spPr bwMode="auto">
              <a:xfrm>
                <a:off x="3975" y="3040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9" name="Line 149"/>
              <p:cNvSpPr>
                <a:spLocks noChangeShapeType="1"/>
              </p:cNvSpPr>
              <p:nvPr/>
            </p:nvSpPr>
            <p:spPr bwMode="auto">
              <a:xfrm flipV="1">
                <a:off x="5228" y="2995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0" name="Line 150"/>
              <p:cNvSpPr>
                <a:spLocks noChangeShapeType="1"/>
              </p:cNvSpPr>
              <p:nvPr/>
            </p:nvSpPr>
            <p:spPr bwMode="auto">
              <a:xfrm flipV="1">
                <a:off x="4017" y="3040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1" name="Line 151"/>
              <p:cNvSpPr>
                <a:spLocks noChangeShapeType="1"/>
              </p:cNvSpPr>
              <p:nvPr/>
            </p:nvSpPr>
            <p:spPr bwMode="auto">
              <a:xfrm>
                <a:off x="4017" y="3091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2" name="Line 152"/>
              <p:cNvSpPr>
                <a:spLocks noChangeShapeType="1"/>
              </p:cNvSpPr>
              <p:nvPr/>
            </p:nvSpPr>
            <p:spPr bwMode="auto">
              <a:xfrm>
                <a:off x="4059" y="3091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3" name="Line 153"/>
              <p:cNvSpPr>
                <a:spLocks noChangeShapeType="1"/>
              </p:cNvSpPr>
              <p:nvPr/>
            </p:nvSpPr>
            <p:spPr bwMode="auto">
              <a:xfrm flipV="1">
                <a:off x="5228" y="3040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4" name="Line 154"/>
              <p:cNvSpPr>
                <a:spLocks noChangeShapeType="1"/>
              </p:cNvSpPr>
              <p:nvPr/>
            </p:nvSpPr>
            <p:spPr bwMode="auto">
              <a:xfrm>
                <a:off x="5186" y="3091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5" name="Line 155"/>
              <p:cNvSpPr>
                <a:spLocks noChangeShapeType="1"/>
              </p:cNvSpPr>
              <p:nvPr/>
            </p:nvSpPr>
            <p:spPr bwMode="auto">
              <a:xfrm flipV="1">
                <a:off x="4100" y="3091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6" name="Line 156"/>
              <p:cNvSpPr>
                <a:spLocks noChangeShapeType="1"/>
              </p:cNvSpPr>
              <p:nvPr/>
            </p:nvSpPr>
            <p:spPr bwMode="auto">
              <a:xfrm flipV="1">
                <a:off x="5186" y="3091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7" name="Line 157"/>
              <p:cNvSpPr>
                <a:spLocks noChangeShapeType="1"/>
              </p:cNvSpPr>
              <p:nvPr/>
            </p:nvSpPr>
            <p:spPr bwMode="auto">
              <a:xfrm flipV="1">
                <a:off x="4100" y="3135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8" name="Line 158"/>
              <p:cNvSpPr>
                <a:spLocks noChangeShapeType="1"/>
              </p:cNvSpPr>
              <p:nvPr/>
            </p:nvSpPr>
            <p:spPr bwMode="auto">
              <a:xfrm flipV="1">
                <a:off x="5186" y="3135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9" name="Line 159"/>
              <p:cNvSpPr>
                <a:spLocks noChangeShapeType="1"/>
              </p:cNvSpPr>
              <p:nvPr/>
            </p:nvSpPr>
            <p:spPr bwMode="auto">
              <a:xfrm>
                <a:off x="5144" y="3180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0" name="Line 160"/>
              <p:cNvSpPr>
                <a:spLocks noChangeShapeType="1"/>
              </p:cNvSpPr>
              <p:nvPr/>
            </p:nvSpPr>
            <p:spPr bwMode="auto">
              <a:xfrm flipV="1">
                <a:off x="4100" y="3180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1" name="Line 161"/>
              <p:cNvSpPr>
                <a:spLocks noChangeShapeType="1"/>
              </p:cNvSpPr>
              <p:nvPr/>
            </p:nvSpPr>
            <p:spPr bwMode="auto">
              <a:xfrm>
                <a:off x="4100" y="3224"/>
                <a:ext cx="48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2" name="Line 162"/>
              <p:cNvSpPr>
                <a:spLocks noChangeShapeType="1"/>
              </p:cNvSpPr>
              <p:nvPr/>
            </p:nvSpPr>
            <p:spPr bwMode="auto">
              <a:xfrm flipV="1">
                <a:off x="5144" y="3180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3" name="Line 163"/>
              <p:cNvSpPr>
                <a:spLocks noChangeShapeType="1"/>
              </p:cNvSpPr>
              <p:nvPr/>
            </p:nvSpPr>
            <p:spPr bwMode="auto">
              <a:xfrm flipV="1">
                <a:off x="4148" y="3224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4" name="Line 164"/>
              <p:cNvSpPr>
                <a:spLocks noChangeShapeType="1"/>
              </p:cNvSpPr>
              <p:nvPr/>
            </p:nvSpPr>
            <p:spPr bwMode="auto">
              <a:xfrm flipV="1">
                <a:off x="5144" y="3224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5" name="Line 165"/>
              <p:cNvSpPr>
                <a:spLocks noChangeShapeType="1"/>
              </p:cNvSpPr>
              <p:nvPr/>
            </p:nvSpPr>
            <p:spPr bwMode="auto">
              <a:xfrm flipV="1">
                <a:off x="4148" y="3275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6" name="Line 166"/>
              <p:cNvSpPr>
                <a:spLocks noChangeShapeType="1"/>
              </p:cNvSpPr>
              <p:nvPr/>
            </p:nvSpPr>
            <p:spPr bwMode="auto">
              <a:xfrm>
                <a:off x="4148" y="3320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7" name="Line 167"/>
              <p:cNvSpPr>
                <a:spLocks noChangeShapeType="1"/>
              </p:cNvSpPr>
              <p:nvPr/>
            </p:nvSpPr>
            <p:spPr bwMode="auto">
              <a:xfrm flipV="1">
                <a:off x="5144" y="3275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8" name="Line 168"/>
              <p:cNvSpPr>
                <a:spLocks noChangeShapeType="1"/>
              </p:cNvSpPr>
              <p:nvPr/>
            </p:nvSpPr>
            <p:spPr bwMode="auto">
              <a:xfrm>
                <a:off x="5097" y="3320"/>
                <a:ext cx="47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9" name="Line 169"/>
              <p:cNvSpPr>
                <a:spLocks noChangeShapeType="1"/>
              </p:cNvSpPr>
              <p:nvPr/>
            </p:nvSpPr>
            <p:spPr bwMode="auto">
              <a:xfrm flipV="1">
                <a:off x="4190" y="3320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0" name="Line 170"/>
              <p:cNvSpPr>
                <a:spLocks noChangeShapeType="1"/>
              </p:cNvSpPr>
              <p:nvPr/>
            </p:nvSpPr>
            <p:spPr bwMode="auto">
              <a:xfrm>
                <a:off x="4190" y="3364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1" name="Line 171"/>
              <p:cNvSpPr>
                <a:spLocks noChangeShapeType="1"/>
              </p:cNvSpPr>
              <p:nvPr/>
            </p:nvSpPr>
            <p:spPr bwMode="auto">
              <a:xfrm flipV="1">
                <a:off x="5097" y="3320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2" name="Line 172"/>
              <p:cNvSpPr>
                <a:spLocks noChangeShapeType="1"/>
              </p:cNvSpPr>
              <p:nvPr/>
            </p:nvSpPr>
            <p:spPr bwMode="auto">
              <a:xfrm flipV="1">
                <a:off x="4232" y="336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3" name="Line 173"/>
              <p:cNvSpPr>
                <a:spLocks noChangeShapeType="1"/>
              </p:cNvSpPr>
              <p:nvPr/>
            </p:nvSpPr>
            <p:spPr bwMode="auto">
              <a:xfrm>
                <a:off x="4190" y="3409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4" name="Line 174"/>
              <p:cNvSpPr>
                <a:spLocks noChangeShapeType="1"/>
              </p:cNvSpPr>
              <p:nvPr/>
            </p:nvSpPr>
            <p:spPr bwMode="auto">
              <a:xfrm flipV="1">
                <a:off x="5097" y="336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5" name="Line 175"/>
              <p:cNvSpPr>
                <a:spLocks noChangeShapeType="1"/>
              </p:cNvSpPr>
              <p:nvPr/>
            </p:nvSpPr>
            <p:spPr bwMode="auto">
              <a:xfrm flipV="1">
                <a:off x="4190" y="3409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6" name="Line 176"/>
              <p:cNvSpPr>
                <a:spLocks noChangeShapeType="1"/>
              </p:cNvSpPr>
              <p:nvPr/>
            </p:nvSpPr>
            <p:spPr bwMode="auto">
              <a:xfrm flipV="1">
                <a:off x="5097" y="3409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7" name="Line 177"/>
              <p:cNvSpPr>
                <a:spLocks noChangeShapeType="1"/>
              </p:cNvSpPr>
              <p:nvPr/>
            </p:nvSpPr>
            <p:spPr bwMode="auto">
              <a:xfrm flipV="1">
                <a:off x="4190" y="3460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8" name="Line 178"/>
              <p:cNvSpPr>
                <a:spLocks noChangeShapeType="1"/>
              </p:cNvSpPr>
              <p:nvPr/>
            </p:nvSpPr>
            <p:spPr bwMode="auto">
              <a:xfrm flipV="1">
                <a:off x="5097" y="3460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9" name="Line 179"/>
              <p:cNvSpPr>
                <a:spLocks noChangeShapeType="1"/>
              </p:cNvSpPr>
              <p:nvPr/>
            </p:nvSpPr>
            <p:spPr bwMode="auto">
              <a:xfrm flipV="1">
                <a:off x="4190" y="350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0" name="Line 180"/>
              <p:cNvSpPr>
                <a:spLocks noChangeShapeType="1"/>
              </p:cNvSpPr>
              <p:nvPr/>
            </p:nvSpPr>
            <p:spPr bwMode="auto">
              <a:xfrm>
                <a:off x="4190" y="3549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1" name="Line 181"/>
              <p:cNvSpPr>
                <a:spLocks noChangeShapeType="1"/>
              </p:cNvSpPr>
              <p:nvPr/>
            </p:nvSpPr>
            <p:spPr bwMode="auto">
              <a:xfrm flipV="1">
                <a:off x="5097" y="350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2" name="Line 182"/>
              <p:cNvSpPr>
                <a:spLocks noChangeShapeType="1"/>
              </p:cNvSpPr>
              <p:nvPr/>
            </p:nvSpPr>
            <p:spPr bwMode="auto">
              <a:xfrm flipV="1">
                <a:off x="4232" y="3549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3" name="Line 183"/>
              <p:cNvSpPr>
                <a:spLocks noChangeShapeType="1"/>
              </p:cNvSpPr>
              <p:nvPr/>
            </p:nvSpPr>
            <p:spPr bwMode="auto">
              <a:xfrm flipV="1">
                <a:off x="5097" y="3549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4" name="Line 184"/>
              <p:cNvSpPr>
                <a:spLocks noChangeShapeType="1"/>
              </p:cNvSpPr>
              <p:nvPr/>
            </p:nvSpPr>
            <p:spPr bwMode="auto">
              <a:xfrm flipV="1">
                <a:off x="4232" y="3593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5" name="Line 185"/>
              <p:cNvSpPr>
                <a:spLocks noChangeShapeType="1"/>
              </p:cNvSpPr>
              <p:nvPr/>
            </p:nvSpPr>
            <p:spPr bwMode="auto">
              <a:xfrm flipV="1">
                <a:off x="5097" y="3593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6" name="Line 186"/>
              <p:cNvSpPr>
                <a:spLocks noChangeShapeType="1"/>
              </p:cNvSpPr>
              <p:nvPr/>
            </p:nvSpPr>
            <p:spPr bwMode="auto">
              <a:xfrm>
                <a:off x="5055" y="3644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7" name="Line 187"/>
              <p:cNvSpPr>
                <a:spLocks noChangeShapeType="1"/>
              </p:cNvSpPr>
              <p:nvPr/>
            </p:nvSpPr>
            <p:spPr bwMode="auto">
              <a:xfrm flipV="1">
                <a:off x="4232" y="364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8" name="Line 188"/>
              <p:cNvSpPr>
                <a:spLocks noChangeShapeType="1"/>
              </p:cNvSpPr>
              <p:nvPr/>
            </p:nvSpPr>
            <p:spPr bwMode="auto">
              <a:xfrm flipV="1">
                <a:off x="5055" y="364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9" name="Line 189"/>
              <p:cNvSpPr>
                <a:spLocks noChangeShapeType="1"/>
              </p:cNvSpPr>
              <p:nvPr/>
            </p:nvSpPr>
            <p:spPr bwMode="auto">
              <a:xfrm>
                <a:off x="5013" y="3689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0" name="Line 190"/>
              <p:cNvSpPr>
                <a:spLocks noChangeShapeType="1"/>
              </p:cNvSpPr>
              <p:nvPr/>
            </p:nvSpPr>
            <p:spPr bwMode="auto">
              <a:xfrm flipV="1">
                <a:off x="4232" y="3689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1" name="Line 191"/>
              <p:cNvSpPr>
                <a:spLocks noChangeShapeType="1"/>
              </p:cNvSpPr>
              <p:nvPr/>
            </p:nvSpPr>
            <p:spPr bwMode="auto">
              <a:xfrm flipV="1">
                <a:off x="5013" y="3689"/>
                <a:ext cx="1" cy="44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2" name="Line 192"/>
              <p:cNvSpPr>
                <a:spLocks noChangeShapeType="1"/>
              </p:cNvSpPr>
              <p:nvPr/>
            </p:nvSpPr>
            <p:spPr bwMode="auto">
              <a:xfrm>
                <a:off x="4971" y="3733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3" name="Line 193"/>
              <p:cNvSpPr>
                <a:spLocks noChangeShapeType="1"/>
              </p:cNvSpPr>
              <p:nvPr/>
            </p:nvSpPr>
            <p:spPr bwMode="auto">
              <a:xfrm flipV="1">
                <a:off x="4232" y="3733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4" name="Line 194"/>
              <p:cNvSpPr>
                <a:spLocks noChangeShapeType="1"/>
              </p:cNvSpPr>
              <p:nvPr/>
            </p:nvSpPr>
            <p:spPr bwMode="auto">
              <a:xfrm>
                <a:off x="4882" y="3784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5" name="Line 195"/>
              <p:cNvSpPr>
                <a:spLocks noChangeShapeType="1"/>
              </p:cNvSpPr>
              <p:nvPr/>
            </p:nvSpPr>
            <p:spPr bwMode="auto">
              <a:xfrm flipV="1">
                <a:off x="4971" y="3733"/>
                <a:ext cx="1" cy="5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6" name="Line 196"/>
              <p:cNvSpPr>
                <a:spLocks noChangeShapeType="1"/>
              </p:cNvSpPr>
              <p:nvPr/>
            </p:nvSpPr>
            <p:spPr bwMode="auto">
              <a:xfrm>
                <a:off x="4924" y="3784"/>
                <a:ext cx="47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7" name="Line 197"/>
              <p:cNvSpPr>
                <a:spLocks noChangeShapeType="1"/>
              </p:cNvSpPr>
              <p:nvPr/>
            </p:nvSpPr>
            <p:spPr bwMode="auto">
              <a:xfrm flipV="1">
                <a:off x="4232" y="378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8" name="Line 198"/>
              <p:cNvSpPr>
                <a:spLocks noChangeShapeType="1"/>
              </p:cNvSpPr>
              <p:nvPr/>
            </p:nvSpPr>
            <p:spPr bwMode="auto">
              <a:xfrm>
                <a:off x="4232" y="3829"/>
                <a:ext cx="41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9" name="Line 199"/>
              <p:cNvSpPr>
                <a:spLocks noChangeShapeType="1"/>
              </p:cNvSpPr>
              <p:nvPr/>
            </p:nvSpPr>
            <p:spPr bwMode="auto">
              <a:xfrm>
                <a:off x="4273" y="3829"/>
                <a:ext cx="48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20" name="Line 200"/>
              <p:cNvSpPr>
                <a:spLocks noChangeShapeType="1"/>
              </p:cNvSpPr>
              <p:nvPr/>
            </p:nvSpPr>
            <p:spPr bwMode="auto">
              <a:xfrm>
                <a:off x="4798" y="3829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21" name="Line 201"/>
              <p:cNvSpPr>
                <a:spLocks noChangeShapeType="1"/>
              </p:cNvSpPr>
              <p:nvPr/>
            </p:nvSpPr>
            <p:spPr bwMode="auto">
              <a:xfrm flipV="1">
                <a:off x="4882" y="3784"/>
                <a:ext cx="1" cy="45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22" name="Line 202"/>
              <p:cNvSpPr>
                <a:spLocks noChangeShapeType="1"/>
              </p:cNvSpPr>
              <p:nvPr/>
            </p:nvSpPr>
            <p:spPr bwMode="auto">
              <a:xfrm>
                <a:off x="4840" y="3829"/>
                <a:ext cx="42" cy="1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26" name="Group 206"/>
            <p:cNvGrpSpPr>
              <a:grpSpLocks/>
            </p:cNvGrpSpPr>
            <p:nvPr/>
          </p:nvGrpSpPr>
          <p:grpSpPr bwMode="auto">
            <a:xfrm>
              <a:off x="1633538" y="1479550"/>
              <a:ext cx="2830512" cy="4773613"/>
              <a:chOff x="3707" y="963"/>
              <a:chExt cx="1783" cy="3007"/>
            </a:xfrm>
          </p:grpSpPr>
          <p:grpSp>
            <p:nvGrpSpPr>
              <p:cNvPr id="107727" name="Group 207"/>
              <p:cNvGrpSpPr>
                <a:grpSpLocks/>
              </p:cNvGrpSpPr>
              <p:nvPr/>
            </p:nvGrpSpPr>
            <p:grpSpPr bwMode="auto">
              <a:xfrm>
                <a:off x="4326" y="965"/>
                <a:ext cx="1164" cy="3005"/>
                <a:chOff x="4321" y="965"/>
                <a:chExt cx="1169" cy="3005"/>
              </a:xfrm>
            </p:grpSpPr>
            <p:sp>
              <p:nvSpPr>
                <p:cNvPr id="107728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4321" y="3829"/>
                  <a:ext cx="1" cy="44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29" name="Line 209"/>
                <p:cNvSpPr>
                  <a:spLocks noChangeShapeType="1"/>
                </p:cNvSpPr>
                <p:nvPr/>
              </p:nvSpPr>
              <p:spPr bwMode="auto">
                <a:xfrm>
                  <a:off x="4619" y="3873"/>
                  <a:ext cx="48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0" name="Line 210"/>
                <p:cNvSpPr>
                  <a:spLocks noChangeShapeType="1"/>
                </p:cNvSpPr>
                <p:nvPr/>
              </p:nvSpPr>
              <p:spPr bwMode="auto">
                <a:xfrm>
                  <a:off x="4667" y="3873"/>
                  <a:ext cx="42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1" name="Line 211"/>
                <p:cNvSpPr>
                  <a:spLocks noChangeShapeType="1"/>
                </p:cNvSpPr>
                <p:nvPr/>
              </p:nvSpPr>
              <p:spPr bwMode="auto">
                <a:xfrm>
                  <a:off x="4709" y="3873"/>
                  <a:ext cx="42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2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4798" y="3829"/>
                  <a:ext cx="1" cy="44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3" name="Line 213"/>
                <p:cNvSpPr>
                  <a:spLocks noChangeShapeType="1"/>
                </p:cNvSpPr>
                <p:nvPr/>
              </p:nvSpPr>
              <p:spPr bwMode="auto">
                <a:xfrm>
                  <a:off x="4751" y="3873"/>
                  <a:ext cx="47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4321" y="3873"/>
                  <a:ext cx="1" cy="45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5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4619" y="3873"/>
                  <a:ext cx="1" cy="45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4321" y="3918"/>
                  <a:ext cx="1" cy="5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7" name="Line 217"/>
                <p:cNvSpPr>
                  <a:spLocks noChangeShapeType="1"/>
                </p:cNvSpPr>
                <p:nvPr/>
              </p:nvSpPr>
              <p:spPr bwMode="auto">
                <a:xfrm>
                  <a:off x="4321" y="3969"/>
                  <a:ext cx="42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8" name="Line 218"/>
                <p:cNvSpPr>
                  <a:spLocks noChangeShapeType="1"/>
                </p:cNvSpPr>
                <p:nvPr/>
              </p:nvSpPr>
              <p:spPr bwMode="auto">
                <a:xfrm>
                  <a:off x="4363" y="3969"/>
                  <a:ext cx="42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39" name="Line 219"/>
                <p:cNvSpPr>
                  <a:spLocks noChangeShapeType="1"/>
                </p:cNvSpPr>
                <p:nvPr/>
              </p:nvSpPr>
              <p:spPr bwMode="auto">
                <a:xfrm>
                  <a:off x="4405" y="3969"/>
                  <a:ext cx="41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0" name="Line 220"/>
                <p:cNvSpPr>
                  <a:spLocks noChangeShapeType="1"/>
                </p:cNvSpPr>
                <p:nvPr/>
              </p:nvSpPr>
              <p:spPr bwMode="auto">
                <a:xfrm>
                  <a:off x="4446" y="3969"/>
                  <a:ext cx="48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1" name="Line 221"/>
                <p:cNvSpPr>
                  <a:spLocks noChangeShapeType="1"/>
                </p:cNvSpPr>
                <p:nvPr/>
              </p:nvSpPr>
              <p:spPr bwMode="auto">
                <a:xfrm>
                  <a:off x="4494" y="3969"/>
                  <a:ext cx="42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2" name="Line 222"/>
                <p:cNvSpPr>
                  <a:spLocks noChangeShapeType="1"/>
                </p:cNvSpPr>
                <p:nvPr/>
              </p:nvSpPr>
              <p:spPr bwMode="auto">
                <a:xfrm>
                  <a:off x="4536" y="3969"/>
                  <a:ext cx="42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3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4619" y="3918"/>
                  <a:ext cx="1" cy="5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4" name="Line 224"/>
                <p:cNvSpPr>
                  <a:spLocks noChangeShapeType="1"/>
                </p:cNvSpPr>
                <p:nvPr/>
              </p:nvSpPr>
              <p:spPr bwMode="auto">
                <a:xfrm>
                  <a:off x="4578" y="3969"/>
                  <a:ext cx="41" cy="1"/>
                </a:xfrm>
                <a:prstGeom prst="line">
                  <a:avLst/>
                </a:prstGeom>
                <a:noFill/>
                <a:ln w="476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5" name="Rectangle 225"/>
                <p:cNvSpPr>
                  <a:spLocks noChangeArrowheads="1"/>
                </p:cNvSpPr>
                <p:nvPr/>
              </p:nvSpPr>
              <p:spPr bwMode="auto">
                <a:xfrm>
                  <a:off x="4709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6" name="Rectangle 226"/>
                <p:cNvSpPr>
                  <a:spLocks noChangeArrowheads="1"/>
                </p:cNvSpPr>
                <p:nvPr/>
              </p:nvSpPr>
              <p:spPr bwMode="auto">
                <a:xfrm>
                  <a:off x="4751" y="96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7" name="Rectangle 227"/>
                <p:cNvSpPr>
                  <a:spLocks noChangeArrowheads="1"/>
                </p:cNvSpPr>
                <p:nvPr/>
              </p:nvSpPr>
              <p:spPr bwMode="auto">
                <a:xfrm>
                  <a:off x="4798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8" name="Rectangle 228"/>
                <p:cNvSpPr>
                  <a:spLocks noChangeArrowheads="1"/>
                </p:cNvSpPr>
                <p:nvPr/>
              </p:nvSpPr>
              <p:spPr bwMode="auto">
                <a:xfrm>
                  <a:off x="4840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49" name="Rectangle 229"/>
                <p:cNvSpPr>
                  <a:spLocks noChangeArrowheads="1"/>
                </p:cNvSpPr>
                <p:nvPr/>
              </p:nvSpPr>
              <p:spPr bwMode="auto">
                <a:xfrm>
                  <a:off x="4882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0" name="Rectangle 230"/>
                <p:cNvSpPr>
                  <a:spLocks noChangeArrowheads="1"/>
                </p:cNvSpPr>
                <p:nvPr/>
              </p:nvSpPr>
              <p:spPr bwMode="auto">
                <a:xfrm>
                  <a:off x="4924" y="96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1" name="Rectangle 231"/>
                <p:cNvSpPr>
                  <a:spLocks noChangeArrowheads="1"/>
                </p:cNvSpPr>
                <p:nvPr/>
              </p:nvSpPr>
              <p:spPr bwMode="auto">
                <a:xfrm>
                  <a:off x="4971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2" name="Rectangle 232"/>
                <p:cNvSpPr>
                  <a:spLocks noChangeArrowheads="1"/>
                </p:cNvSpPr>
                <p:nvPr/>
              </p:nvSpPr>
              <p:spPr bwMode="auto">
                <a:xfrm>
                  <a:off x="5013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3" name="Rectangle 233"/>
                <p:cNvSpPr>
                  <a:spLocks noChangeArrowheads="1"/>
                </p:cNvSpPr>
                <p:nvPr/>
              </p:nvSpPr>
              <p:spPr bwMode="auto">
                <a:xfrm>
                  <a:off x="5055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4" name="Rectangle 234"/>
                <p:cNvSpPr>
                  <a:spLocks noChangeArrowheads="1"/>
                </p:cNvSpPr>
                <p:nvPr/>
              </p:nvSpPr>
              <p:spPr bwMode="auto">
                <a:xfrm>
                  <a:off x="5097" y="96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5" name="Rectangle 235"/>
                <p:cNvSpPr>
                  <a:spLocks noChangeArrowheads="1"/>
                </p:cNvSpPr>
                <p:nvPr/>
              </p:nvSpPr>
              <p:spPr bwMode="auto">
                <a:xfrm>
                  <a:off x="5144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6" name="Rectangle 236"/>
                <p:cNvSpPr>
                  <a:spLocks noChangeArrowheads="1"/>
                </p:cNvSpPr>
                <p:nvPr/>
              </p:nvSpPr>
              <p:spPr bwMode="auto">
                <a:xfrm>
                  <a:off x="5186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7" name="Rectangle 237"/>
                <p:cNvSpPr>
                  <a:spLocks noChangeArrowheads="1"/>
                </p:cNvSpPr>
                <p:nvPr/>
              </p:nvSpPr>
              <p:spPr bwMode="auto">
                <a:xfrm>
                  <a:off x="5228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8" name="Rectangle 238"/>
                <p:cNvSpPr>
                  <a:spLocks noChangeArrowheads="1"/>
                </p:cNvSpPr>
                <p:nvPr/>
              </p:nvSpPr>
              <p:spPr bwMode="auto">
                <a:xfrm>
                  <a:off x="5270" y="96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59" name="Rectangle 239"/>
                <p:cNvSpPr>
                  <a:spLocks noChangeArrowheads="1"/>
                </p:cNvSpPr>
                <p:nvPr/>
              </p:nvSpPr>
              <p:spPr bwMode="auto">
                <a:xfrm>
                  <a:off x="5317" y="96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0" name="Rectangle 240"/>
                <p:cNvSpPr>
                  <a:spLocks noChangeArrowheads="1"/>
                </p:cNvSpPr>
                <p:nvPr/>
              </p:nvSpPr>
              <p:spPr bwMode="auto">
                <a:xfrm>
                  <a:off x="4709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1" name="Rectangle 241"/>
                <p:cNvSpPr>
                  <a:spLocks noChangeArrowheads="1"/>
                </p:cNvSpPr>
                <p:nvPr/>
              </p:nvSpPr>
              <p:spPr bwMode="auto">
                <a:xfrm>
                  <a:off x="4751" y="1010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2" name="Rectangle 242"/>
                <p:cNvSpPr>
                  <a:spLocks noChangeArrowheads="1"/>
                </p:cNvSpPr>
                <p:nvPr/>
              </p:nvSpPr>
              <p:spPr bwMode="auto">
                <a:xfrm>
                  <a:off x="4798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3" name="Rectangle 243"/>
                <p:cNvSpPr>
                  <a:spLocks noChangeArrowheads="1"/>
                </p:cNvSpPr>
                <p:nvPr/>
              </p:nvSpPr>
              <p:spPr bwMode="auto">
                <a:xfrm>
                  <a:off x="4840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4" name="Rectangle 244"/>
                <p:cNvSpPr>
                  <a:spLocks noChangeArrowheads="1"/>
                </p:cNvSpPr>
                <p:nvPr/>
              </p:nvSpPr>
              <p:spPr bwMode="auto">
                <a:xfrm>
                  <a:off x="4882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5" name="Rectangle 245"/>
                <p:cNvSpPr>
                  <a:spLocks noChangeArrowheads="1"/>
                </p:cNvSpPr>
                <p:nvPr/>
              </p:nvSpPr>
              <p:spPr bwMode="auto">
                <a:xfrm>
                  <a:off x="4924" y="1010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6" name="Rectangle 246"/>
                <p:cNvSpPr>
                  <a:spLocks noChangeArrowheads="1"/>
                </p:cNvSpPr>
                <p:nvPr/>
              </p:nvSpPr>
              <p:spPr bwMode="auto">
                <a:xfrm>
                  <a:off x="4971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7" name="Rectangle 247"/>
                <p:cNvSpPr>
                  <a:spLocks noChangeArrowheads="1"/>
                </p:cNvSpPr>
                <p:nvPr/>
              </p:nvSpPr>
              <p:spPr bwMode="auto">
                <a:xfrm>
                  <a:off x="5013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8" name="Rectangle 248"/>
                <p:cNvSpPr>
                  <a:spLocks noChangeArrowheads="1"/>
                </p:cNvSpPr>
                <p:nvPr/>
              </p:nvSpPr>
              <p:spPr bwMode="auto">
                <a:xfrm>
                  <a:off x="5055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69" name="Rectangle 249"/>
                <p:cNvSpPr>
                  <a:spLocks noChangeArrowheads="1"/>
                </p:cNvSpPr>
                <p:nvPr/>
              </p:nvSpPr>
              <p:spPr bwMode="auto">
                <a:xfrm>
                  <a:off x="5097" y="1010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0" name="Rectangle 250"/>
                <p:cNvSpPr>
                  <a:spLocks noChangeArrowheads="1"/>
                </p:cNvSpPr>
                <p:nvPr/>
              </p:nvSpPr>
              <p:spPr bwMode="auto">
                <a:xfrm>
                  <a:off x="5144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1" name="Rectangle 251"/>
                <p:cNvSpPr>
                  <a:spLocks noChangeArrowheads="1"/>
                </p:cNvSpPr>
                <p:nvPr/>
              </p:nvSpPr>
              <p:spPr bwMode="auto">
                <a:xfrm>
                  <a:off x="5186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2" name="Rectangle 252"/>
                <p:cNvSpPr>
                  <a:spLocks noChangeArrowheads="1"/>
                </p:cNvSpPr>
                <p:nvPr/>
              </p:nvSpPr>
              <p:spPr bwMode="auto">
                <a:xfrm>
                  <a:off x="5228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3" name="Rectangle 253"/>
                <p:cNvSpPr>
                  <a:spLocks noChangeArrowheads="1"/>
                </p:cNvSpPr>
                <p:nvPr/>
              </p:nvSpPr>
              <p:spPr bwMode="auto">
                <a:xfrm>
                  <a:off x="5270" y="1010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4" name="Rectangle 254"/>
                <p:cNvSpPr>
                  <a:spLocks noChangeArrowheads="1"/>
                </p:cNvSpPr>
                <p:nvPr/>
              </p:nvSpPr>
              <p:spPr bwMode="auto">
                <a:xfrm>
                  <a:off x="5317" y="101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5" name="Rectangle 255"/>
                <p:cNvSpPr>
                  <a:spLocks noChangeArrowheads="1"/>
                </p:cNvSpPr>
                <p:nvPr/>
              </p:nvSpPr>
              <p:spPr bwMode="auto">
                <a:xfrm>
                  <a:off x="4709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6" name="Rectangle 256"/>
                <p:cNvSpPr>
                  <a:spLocks noChangeArrowheads="1"/>
                </p:cNvSpPr>
                <p:nvPr/>
              </p:nvSpPr>
              <p:spPr bwMode="auto">
                <a:xfrm>
                  <a:off x="4751" y="1055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7" name="Rectangle 257"/>
                <p:cNvSpPr>
                  <a:spLocks noChangeArrowheads="1"/>
                </p:cNvSpPr>
                <p:nvPr/>
              </p:nvSpPr>
              <p:spPr bwMode="auto">
                <a:xfrm>
                  <a:off x="4798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8" name="Rectangle 258"/>
                <p:cNvSpPr>
                  <a:spLocks noChangeArrowheads="1"/>
                </p:cNvSpPr>
                <p:nvPr/>
              </p:nvSpPr>
              <p:spPr bwMode="auto">
                <a:xfrm>
                  <a:off x="4840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79" name="Rectangle 259"/>
                <p:cNvSpPr>
                  <a:spLocks noChangeArrowheads="1"/>
                </p:cNvSpPr>
                <p:nvPr/>
              </p:nvSpPr>
              <p:spPr bwMode="auto">
                <a:xfrm>
                  <a:off x="4882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0" name="Rectangle 260"/>
                <p:cNvSpPr>
                  <a:spLocks noChangeArrowheads="1"/>
                </p:cNvSpPr>
                <p:nvPr/>
              </p:nvSpPr>
              <p:spPr bwMode="auto">
                <a:xfrm>
                  <a:off x="4924" y="1055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1" name="Rectangle 261"/>
                <p:cNvSpPr>
                  <a:spLocks noChangeArrowheads="1"/>
                </p:cNvSpPr>
                <p:nvPr/>
              </p:nvSpPr>
              <p:spPr bwMode="auto">
                <a:xfrm>
                  <a:off x="4971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2" name="Rectangle 262"/>
                <p:cNvSpPr>
                  <a:spLocks noChangeArrowheads="1"/>
                </p:cNvSpPr>
                <p:nvPr/>
              </p:nvSpPr>
              <p:spPr bwMode="auto">
                <a:xfrm>
                  <a:off x="5013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3" name="Rectangle 263"/>
                <p:cNvSpPr>
                  <a:spLocks noChangeArrowheads="1"/>
                </p:cNvSpPr>
                <p:nvPr/>
              </p:nvSpPr>
              <p:spPr bwMode="auto">
                <a:xfrm>
                  <a:off x="5055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4" name="Rectangle 264"/>
                <p:cNvSpPr>
                  <a:spLocks noChangeArrowheads="1"/>
                </p:cNvSpPr>
                <p:nvPr/>
              </p:nvSpPr>
              <p:spPr bwMode="auto">
                <a:xfrm>
                  <a:off x="5097" y="1055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5" name="Rectangle 265"/>
                <p:cNvSpPr>
                  <a:spLocks noChangeArrowheads="1"/>
                </p:cNvSpPr>
                <p:nvPr/>
              </p:nvSpPr>
              <p:spPr bwMode="auto">
                <a:xfrm>
                  <a:off x="5144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6" name="Rectangle 266"/>
                <p:cNvSpPr>
                  <a:spLocks noChangeArrowheads="1"/>
                </p:cNvSpPr>
                <p:nvPr/>
              </p:nvSpPr>
              <p:spPr bwMode="auto">
                <a:xfrm>
                  <a:off x="5186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7" name="Rectangle 267"/>
                <p:cNvSpPr>
                  <a:spLocks noChangeArrowheads="1"/>
                </p:cNvSpPr>
                <p:nvPr/>
              </p:nvSpPr>
              <p:spPr bwMode="auto">
                <a:xfrm>
                  <a:off x="5228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8" name="Rectangle 268"/>
                <p:cNvSpPr>
                  <a:spLocks noChangeArrowheads="1"/>
                </p:cNvSpPr>
                <p:nvPr/>
              </p:nvSpPr>
              <p:spPr bwMode="auto">
                <a:xfrm>
                  <a:off x="5270" y="1055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89" name="Rectangle 269"/>
                <p:cNvSpPr>
                  <a:spLocks noChangeArrowheads="1"/>
                </p:cNvSpPr>
                <p:nvPr/>
              </p:nvSpPr>
              <p:spPr bwMode="auto">
                <a:xfrm>
                  <a:off x="5317" y="105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0" name="Rectangle 270"/>
                <p:cNvSpPr>
                  <a:spLocks noChangeArrowheads="1"/>
                </p:cNvSpPr>
                <p:nvPr/>
              </p:nvSpPr>
              <p:spPr bwMode="auto">
                <a:xfrm>
                  <a:off x="4709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1" name="Rectangle 271"/>
                <p:cNvSpPr>
                  <a:spLocks noChangeArrowheads="1"/>
                </p:cNvSpPr>
                <p:nvPr/>
              </p:nvSpPr>
              <p:spPr bwMode="auto">
                <a:xfrm>
                  <a:off x="4751" y="1099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2" name="Rectangle 272"/>
                <p:cNvSpPr>
                  <a:spLocks noChangeArrowheads="1"/>
                </p:cNvSpPr>
                <p:nvPr/>
              </p:nvSpPr>
              <p:spPr bwMode="auto">
                <a:xfrm>
                  <a:off x="4798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3" name="Rectangle 273"/>
                <p:cNvSpPr>
                  <a:spLocks noChangeArrowheads="1"/>
                </p:cNvSpPr>
                <p:nvPr/>
              </p:nvSpPr>
              <p:spPr bwMode="auto">
                <a:xfrm>
                  <a:off x="4840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4" name="Rectangle 274"/>
                <p:cNvSpPr>
                  <a:spLocks noChangeArrowheads="1"/>
                </p:cNvSpPr>
                <p:nvPr/>
              </p:nvSpPr>
              <p:spPr bwMode="auto">
                <a:xfrm>
                  <a:off x="4882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5" name="Rectangle 275"/>
                <p:cNvSpPr>
                  <a:spLocks noChangeArrowheads="1"/>
                </p:cNvSpPr>
                <p:nvPr/>
              </p:nvSpPr>
              <p:spPr bwMode="auto">
                <a:xfrm>
                  <a:off x="4924" y="1099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6" name="Rectangle 276"/>
                <p:cNvSpPr>
                  <a:spLocks noChangeArrowheads="1"/>
                </p:cNvSpPr>
                <p:nvPr/>
              </p:nvSpPr>
              <p:spPr bwMode="auto">
                <a:xfrm>
                  <a:off x="4971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7" name="Rectangle 277"/>
                <p:cNvSpPr>
                  <a:spLocks noChangeArrowheads="1"/>
                </p:cNvSpPr>
                <p:nvPr/>
              </p:nvSpPr>
              <p:spPr bwMode="auto">
                <a:xfrm>
                  <a:off x="5013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8" name="Rectangle 278"/>
                <p:cNvSpPr>
                  <a:spLocks noChangeArrowheads="1"/>
                </p:cNvSpPr>
                <p:nvPr/>
              </p:nvSpPr>
              <p:spPr bwMode="auto">
                <a:xfrm>
                  <a:off x="5055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99" name="Rectangle 279"/>
                <p:cNvSpPr>
                  <a:spLocks noChangeArrowheads="1"/>
                </p:cNvSpPr>
                <p:nvPr/>
              </p:nvSpPr>
              <p:spPr bwMode="auto">
                <a:xfrm>
                  <a:off x="5097" y="1099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0" name="Rectangle 280"/>
                <p:cNvSpPr>
                  <a:spLocks noChangeArrowheads="1"/>
                </p:cNvSpPr>
                <p:nvPr/>
              </p:nvSpPr>
              <p:spPr bwMode="auto">
                <a:xfrm>
                  <a:off x="5144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1" name="Rectangle 281"/>
                <p:cNvSpPr>
                  <a:spLocks noChangeArrowheads="1"/>
                </p:cNvSpPr>
                <p:nvPr/>
              </p:nvSpPr>
              <p:spPr bwMode="auto">
                <a:xfrm>
                  <a:off x="5186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2" name="Rectangle 282"/>
                <p:cNvSpPr>
                  <a:spLocks noChangeArrowheads="1"/>
                </p:cNvSpPr>
                <p:nvPr/>
              </p:nvSpPr>
              <p:spPr bwMode="auto">
                <a:xfrm>
                  <a:off x="5228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3" name="Rectangle 283"/>
                <p:cNvSpPr>
                  <a:spLocks noChangeArrowheads="1"/>
                </p:cNvSpPr>
                <p:nvPr/>
              </p:nvSpPr>
              <p:spPr bwMode="auto">
                <a:xfrm>
                  <a:off x="5270" y="1099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4" name="Rectangle 284"/>
                <p:cNvSpPr>
                  <a:spLocks noChangeArrowheads="1"/>
                </p:cNvSpPr>
                <p:nvPr/>
              </p:nvSpPr>
              <p:spPr bwMode="auto">
                <a:xfrm>
                  <a:off x="5317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5" name="Rectangle 285"/>
                <p:cNvSpPr>
                  <a:spLocks noChangeArrowheads="1"/>
                </p:cNvSpPr>
                <p:nvPr/>
              </p:nvSpPr>
              <p:spPr bwMode="auto">
                <a:xfrm>
                  <a:off x="5359" y="109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6" name="Rectangle 286"/>
                <p:cNvSpPr>
                  <a:spLocks noChangeArrowheads="1"/>
                </p:cNvSpPr>
                <p:nvPr/>
              </p:nvSpPr>
              <p:spPr bwMode="auto">
                <a:xfrm>
                  <a:off x="4709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7" name="Rectangle 287"/>
                <p:cNvSpPr>
                  <a:spLocks noChangeArrowheads="1"/>
                </p:cNvSpPr>
                <p:nvPr/>
              </p:nvSpPr>
              <p:spPr bwMode="auto">
                <a:xfrm>
                  <a:off x="4751" y="1150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8" name="Rectangle 288"/>
                <p:cNvSpPr>
                  <a:spLocks noChangeArrowheads="1"/>
                </p:cNvSpPr>
                <p:nvPr/>
              </p:nvSpPr>
              <p:spPr bwMode="auto">
                <a:xfrm>
                  <a:off x="4798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09" name="Rectangle 289"/>
                <p:cNvSpPr>
                  <a:spLocks noChangeArrowheads="1"/>
                </p:cNvSpPr>
                <p:nvPr/>
              </p:nvSpPr>
              <p:spPr bwMode="auto">
                <a:xfrm>
                  <a:off x="4840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0" name="Rectangle 290"/>
                <p:cNvSpPr>
                  <a:spLocks noChangeArrowheads="1"/>
                </p:cNvSpPr>
                <p:nvPr/>
              </p:nvSpPr>
              <p:spPr bwMode="auto">
                <a:xfrm>
                  <a:off x="4882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1" name="Rectangle 291"/>
                <p:cNvSpPr>
                  <a:spLocks noChangeArrowheads="1"/>
                </p:cNvSpPr>
                <p:nvPr/>
              </p:nvSpPr>
              <p:spPr bwMode="auto">
                <a:xfrm>
                  <a:off x="4924" y="1150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2" name="Rectangle 292"/>
                <p:cNvSpPr>
                  <a:spLocks noChangeArrowheads="1"/>
                </p:cNvSpPr>
                <p:nvPr/>
              </p:nvSpPr>
              <p:spPr bwMode="auto">
                <a:xfrm>
                  <a:off x="4971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3" name="Rectangle 293"/>
                <p:cNvSpPr>
                  <a:spLocks noChangeArrowheads="1"/>
                </p:cNvSpPr>
                <p:nvPr/>
              </p:nvSpPr>
              <p:spPr bwMode="auto">
                <a:xfrm>
                  <a:off x="5013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4" name="Rectangle 294"/>
                <p:cNvSpPr>
                  <a:spLocks noChangeArrowheads="1"/>
                </p:cNvSpPr>
                <p:nvPr/>
              </p:nvSpPr>
              <p:spPr bwMode="auto">
                <a:xfrm>
                  <a:off x="5055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5" name="Rectangle 295"/>
                <p:cNvSpPr>
                  <a:spLocks noChangeArrowheads="1"/>
                </p:cNvSpPr>
                <p:nvPr/>
              </p:nvSpPr>
              <p:spPr bwMode="auto">
                <a:xfrm>
                  <a:off x="5097" y="1150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6" name="Rectangle 296"/>
                <p:cNvSpPr>
                  <a:spLocks noChangeArrowheads="1"/>
                </p:cNvSpPr>
                <p:nvPr/>
              </p:nvSpPr>
              <p:spPr bwMode="auto">
                <a:xfrm>
                  <a:off x="5144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7" name="Rectangle 297"/>
                <p:cNvSpPr>
                  <a:spLocks noChangeArrowheads="1"/>
                </p:cNvSpPr>
                <p:nvPr/>
              </p:nvSpPr>
              <p:spPr bwMode="auto">
                <a:xfrm>
                  <a:off x="5186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8" name="Rectangle 298"/>
                <p:cNvSpPr>
                  <a:spLocks noChangeArrowheads="1"/>
                </p:cNvSpPr>
                <p:nvPr/>
              </p:nvSpPr>
              <p:spPr bwMode="auto">
                <a:xfrm>
                  <a:off x="5228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19" name="Rectangle 299"/>
                <p:cNvSpPr>
                  <a:spLocks noChangeArrowheads="1"/>
                </p:cNvSpPr>
                <p:nvPr/>
              </p:nvSpPr>
              <p:spPr bwMode="auto">
                <a:xfrm>
                  <a:off x="5270" y="1150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0" name="Rectangle 300"/>
                <p:cNvSpPr>
                  <a:spLocks noChangeArrowheads="1"/>
                </p:cNvSpPr>
                <p:nvPr/>
              </p:nvSpPr>
              <p:spPr bwMode="auto">
                <a:xfrm>
                  <a:off x="5317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1" name="Rectangle 301"/>
                <p:cNvSpPr>
                  <a:spLocks noChangeArrowheads="1"/>
                </p:cNvSpPr>
                <p:nvPr/>
              </p:nvSpPr>
              <p:spPr bwMode="auto">
                <a:xfrm>
                  <a:off x="5359" y="1150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2" name="Rectangle 302"/>
                <p:cNvSpPr>
                  <a:spLocks noChangeArrowheads="1"/>
                </p:cNvSpPr>
                <p:nvPr/>
              </p:nvSpPr>
              <p:spPr bwMode="auto">
                <a:xfrm>
                  <a:off x="4667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3" name="Rectangle 303"/>
                <p:cNvSpPr>
                  <a:spLocks noChangeArrowheads="1"/>
                </p:cNvSpPr>
                <p:nvPr/>
              </p:nvSpPr>
              <p:spPr bwMode="auto">
                <a:xfrm>
                  <a:off x="4709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4" name="Rectangle 304"/>
                <p:cNvSpPr>
                  <a:spLocks noChangeArrowheads="1"/>
                </p:cNvSpPr>
                <p:nvPr/>
              </p:nvSpPr>
              <p:spPr bwMode="auto">
                <a:xfrm>
                  <a:off x="4751" y="1195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5" name="Rectangle 305"/>
                <p:cNvSpPr>
                  <a:spLocks noChangeArrowheads="1"/>
                </p:cNvSpPr>
                <p:nvPr/>
              </p:nvSpPr>
              <p:spPr bwMode="auto">
                <a:xfrm>
                  <a:off x="4798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6" name="Rectangle 306"/>
                <p:cNvSpPr>
                  <a:spLocks noChangeArrowheads="1"/>
                </p:cNvSpPr>
                <p:nvPr/>
              </p:nvSpPr>
              <p:spPr bwMode="auto">
                <a:xfrm>
                  <a:off x="4840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7" name="Rectangle 307"/>
                <p:cNvSpPr>
                  <a:spLocks noChangeArrowheads="1"/>
                </p:cNvSpPr>
                <p:nvPr/>
              </p:nvSpPr>
              <p:spPr bwMode="auto">
                <a:xfrm>
                  <a:off x="4882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8" name="Rectangle 308"/>
                <p:cNvSpPr>
                  <a:spLocks noChangeArrowheads="1"/>
                </p:cNvSpPr>
                <p:nvPr/>
              </p:nvSpPr>
              <p:spPr bwMode="auto">
                <a:xfrm>
                  <a:off x="4924" y="1195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29" name="Rectangle 309"/>
                <p:cNvSpPr>
                  <a:spLocks noChangeArrowheads="1"/>
                </p:cNvSpPr>
                <p:nvPr/>
              </p:nvSpPr>
              <p:spPr bwMode="auto">
                <a:xfrm>
                  <a:off x="4971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0" name="Rectangle 310"/>
                <p:cNvSpPr>
                  <a:spLocks noChangeArrowheads="1"/>
                </p:cNvSpPr>
                <p:nvPr/>
              </p:nvSpPr>
              <p:spPr bwMode="auto">
                <a:xfrm>
                  <a:off x="5013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1" name="Rectangle 311"/>
                <p:cNvSpPr>
                  <a:spLocks noChangeArrowheads="1"/>
                </p:cNvSpPr>
                <p:nvPr/>
              </p:nvSpPr>
              <p:spPr bwMode="auto">
                <a:xfrm>
                  <a:off x="5055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2" name="Rectangle 312"/>
                <p:cNvSpPr>
                  <a:spLocks noChangeArrowheads="1"/>
                </p:cNvSpPr>
                <p:nvPr/>
              </p:nvSpPr>
              <p:spPr bwMode="auto">
                <a:xfrm>
                  <a:off x="5097" y="1195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3" name="Rectangle 313"/>
                <p:cNvSpPr>
                  <a:spLocks noChangeArrowheads="1"/>
                </p:cNvSpPr>
                <p:nvPr/>
              </p:nvSpPr>
              <p:spPr bwMode="auto">
                <a:xfrm>
                  <a:off x="5144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4" name="Rectangle 314"/>
                <p:cNvSpPr>
                  <a:spLocks noChangeArrowheads="1"/>
                </p:cNvSpPr>
                <p:nvPr/>
              </p:nvSpPr>
              <p:spPr bwMode="auto">
                <a:xfrm>
                  <a:off x="5186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5" name="Rectangle 315"/>
                <p:cNvSpPr>
                  <a:spLocks noChangeArrowheads="1"/>
                </p:cNvSpPr>
                <p:nvPr/>
              </p:nvSpPr>
              <p:spPr bwMode="auto">
                <a:xfrm>
                  <a:off x="5228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6" name="Rectangle 316"/>
                <p:cNvSpPr>
                  <a:spLocks noChangeArrowheads="1"/>
                </p:cNvSpPr>
                <p:nvPr/>
              </p:nvSpPr>
              <p:spPr bwMode="auto">
                <a:xfrm>
                  <a:off x="5270" y="1195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7" name="Rectangle 317"/>
                <p:cNvSpPr>
                  <a:spLocks noChangeArrowheads="1"/>
                </p:cNvSpPr>
                <p:nvPr/>
              </p:nvSpPr>
              <p:spPr bwMode="auto">
                <a:xfrm>
                  <a:off x="5317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8" name="Rectangle 318"/>
                <p:cNvSpPr>
                  <a:spLocks noChangeArrowheads="1"/>
                </p:cNvSpPr>
                <p:nvPr/>
              </p:nvSpPr>
              <p:spPr bwMode="auto">
                <a:xfrm>
                  <a:off x="5359" y="1195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39" name="Rectangle 319"/>
                <p:cNvSpPr>
                  <a:spLocks noChangeArrowheads="1"/>
                </p:cNvSpPr>
                <p:nvPr/>
              </p:nvSpPr>
              <p:spPr bwMode="auto">
                <a:xfrm>
                  <a:off x="4619" y="1239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0" name="Rectangle 320"/>
                <p:cNvSpPr>
                  <a:spLocks noChangeArrowheads="1"/>
                </p:cNvSpPr>
                <p:nvPr/>
              </p:nvSpPr>
              <p:spPr bwMode="auto">
                <a:xfrm>
                  <a:off x="4667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1" name="Rectangle 321"/>
                <p:cNvSpPr>
                  <a:spLocks noChangeArrowheads="1"/>
                </p:cNvSpPr>
                <p:nvPr/>
              </p:nvSpPr>
              <p:spPr bwMode="auto">
                <a:xfrm>
                  <a:off x="4709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2" name="Rectangle 322"/>
                <p:cNvSpPr>
                  <a:spLocks noChangeArrowheads="1"/>
                </p:cNvSpPr>
                <p:nvPr/>
              </p:nvSpPr>
              <p:spPr bwMode="auto">
                <a:xfrm>
                  <a:off x="4751" y="123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3" name="Rectangle 323"/>
                <p:cNvSpPr>
                  <a:spLocks noChangeArrowheads="1"/>
                </p:cNvSpPr>
                <p:nvPr/>
              </p:nvSpPr>
              <p:spPr bwMode="auto">
                <a:xfrm>
                  <a:off x="4798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4" name="Rectangle 324"/>
                <p:cNvSpPr>
                  <a:spLocks noChangeArrowheads="1"/>
                </p:cNvSpPr>
                <p:nvPr/>
              </p:nvSpPr>
              <p:spPr bwMode="auto">
                <a:xfrm>
                  <a:off x="4840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5" name="Rectangle 325"/>
                <p:cNvSpPr>
                  <a:spLocks noChangeArrowheads="1"/>
                </p:cNvSpPr>
                <p:nvPr/>
              </p:nvSpPr>
              <p:spPr bwMode="auto">
                <a:xfrm>
                  <a:off x="4882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6" name="Rectangle 326"/>
                <p:cNvSpPr>
                  <a:spLocks noChangeArrowheads="1"/>
                </p:cNvSpPr>
                <p:nvPr/>
              </p:nvSpPr>
              <p:spPr bwMode="auto">
                <a:xfrm>
                  <a:off x="4924" y="123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7" name="Rectangle 327"/>
                <p:cNvSpPr>
                  <a:spLocks noChangeArrowheads="1"/>
                </p:cNvSpPr>
                <p:nvPr/>
              </p:nvSpPr>
              <p:spPr bwMode="auto">
                <a:xfrm>
                  <a:off x="4971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8" name="Rectangle 328"/>
                <p:cNvSpPr>
                  <a:spLocks noChangeArrowheads="1"/>
                </p:cNvSpPr>
                <p:nvPr/>
              </p:nvSpPr>
              <p:spPr bwMode="auto">
                <a:xfrm>
                  <a:off x="5013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49" name="Rectangle 329"/>
                <p:cNvSpPr>
                  <a:spLocks noChangeArrowheads="1"/>
                </p:cNvSpPr>
                <p:nvPr/>
              </p:nvSpPr>
              <p:spPr bwMode="auto">
                <a:xfrm>
                  <a:off x="5055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0" name="Rectangle 330"/>
                <p:cNvSpPr>
                  <a:spLocks noChangeArrowheads="1"/>
                </p:cNvSpPr>
                <p:nvPr/>
              </p:nvSpPr>
              <p:spPr bwMode="auto">
                <a:xfrm>
                  <a:off x="5097" y="123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1" name="Rectangle 331"/>
                <p:cNvSpPr>
                  <a:spLocks noChangeArrowheads="1"/>
                </p:cNvSpPr>
                <p:nvPr/>
              </p:nvSpPr>
              <p:spPr bwMode="auto">
                <a:xfrm>
                  <a:off x="5144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2" name="Rectangle 332"/>
                <p:cNvSpPr>
                  <a:spLocks noChangeArrowheads="1"/>
                </p:cNvSpPr>
                <p:nvPr/>
              </p:nvSpPr>
              <p:spPr bwMode="auto">
                <a:xfrm>
                  <a:off x="5186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3" name="Rectangle 333"/>
                <p:cNvSpPr>
                  <a:spLocks noChangeArrowheads="1"/>
                </p:cNvSpPr>
                <p:nvPr/>
              </p:nvSpPr>
              <p:spPr bwMode="auto">
                <a:xfrm>
                  <a:off x="5228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4" name="Rectangle 334"/>
                <p:cNvSpPr>
                  <a:spLocks noChangeArrowheads="1"/>
                </p:cNvSpPr>
                <p:nvPr/>
              </p:nvSpPr>
              <p:spPr bwMode="auto">
                <a:xfrm>
                  <a:off x="5270" y="123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5" name="Rectangle 335"/>
                <p:cNvSpPr>
                  <a:spLocks noChangeArrowheads="1"/>
                </p:cNvSpPr>
                <p:nvPr/>
              </p:nvSpPr>
              <p:spPr bwMode="auto">
                <a:xfrm>
                  <a:off x="5317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6" name="Rectangle 336"/>
                <p:cNvSpPr>
                  <a:spLocks noChangeArrowheads="1"/>
                </p:cNvSpPr>
                <p:nvPr/>
              </p:nvSpPr>
              <p:spPr bwMode="auto">
                <a:xfrm>
                  <a:off x="5359" y="123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7" name="Rectangle 337"/>
                <p:cNvSpPr>
                  <a:spLocks noChangeArrowheads="1"/>
                </p:cNvSpPr>
                <p:nvPr/>
              </p:nvSpPr>
              <p:spPr bwMode="auto">
                <a:xfrm>
                  <a:off x="4619" y="1284"/>
                  <a:ext cx="48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8" name="Rectangle 338"/>
                <p:cNvSpPr>
                  <a:spLocks noChangeArrowheads="1"/>
                </p:cNvSpPr>
                <p:nvPr/>
              </p:nvSpPr>
              <p:spPr bwMode="auto">
                <a:xfrm>
                  <a:off x="4667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59" name="Rectangle 339"/>
                <p:cNvSpPr>
                  <a:spLocks noChangeArrowheads="1"/>
                </p:cNvSpPr>
                <p:nvPr/>
              </p:nvSpPr>
              <p:spPr bwMode="auto">
                <a:xfrm>
                  <a:off x="4709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0" name="Rectangle 340"/>
                <p:cNvSpPr>
                  <a:spLocks noChangeArrowheads="1"/>
                </p:cNvSpPr>
                <p:nvPr/>
              </p:nvSpPr>
              <p:spPr bwMode="auto">
                <a:xfrm>
                  <a:off x="4751" y="1284"/>
                  <a:ext cx="47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1" name="Rectangle 341"/>
                <p:cNvSpPr>
                  <a:spLocks noChangeArrowheads="1"/>
                </p:cNvSpPr>
                <p:nvPr/>
              </p:nvSpPr>
              <p:spPr bwMode="auto">
                <a:xfrm>
                  <a:off x="4798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2" name="Rectangle 342"/>
                <p:cNvSpPr>
                  <a:spLocks noChangeArrowheads="1"/>
                </p:cNvSpPr>
                <p:nvPr/>
              </p:nvSpPr>
              <p:spPr bwMode="auto">
                <a:xfrm>
                  <a:off x="4840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3" name="Rectangle 343"/>
                <p:cNvSpPr>
                  <a:spLocks noChangeArrowheads="1"/>
                </p:cNvSpPr>
                <p:nvPr/>
              </p:nvSpPr>
              <p:spPr bwMode="auto">
                <a:xfrm>
                  <a:off x="4882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4" name="Rectangle 344"/>
                <p:cNvSpPr>
                  <a:spLocks noChangeArrowheads="1"/>
                </p:cNvSpPr>
                <p:nvPr/>
              </p:nvSpPr>
              <p:spPr bwMode="auto">
                <a:xfrm>
                  <a:off x="4924" y="1284"/>
                  <a:ext cx="47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5" name="Rectangle 345"/>
                <p:cNvSpPr>
                  <a:spLocks noChangeArrowheads="1"/>
                </p:cNvSpPr>
                <p:nvPr/>
              </p:nvSpPr>
              <p:spPr bwMode="auto">
                <a:xfrm>
                  <a:off x="4971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6" name="Rectangle 346"/>
                <p:cNvSpPr>
                  <a:spLocks noChangeArrowheads="1"/>
                </p:cNvSpPr>
                <p:nvPr/>
              </p:nvSpPr>
              <p:spPr bwMode="auto">
                <a:xfrm>
                  <a:off x="5013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7" name="Rectangle 347"/>
                <p:cNvSpPr>
                  <a:spLocks noChangeArrowheads="1"/>
                </p:cNvSpPr>
                <p:nvPr/>
              </p:nvSpPr>
              <p:spPr bwMode="auto">
                <a:xfrm>
                  <a:off x="5055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8" name="Rectangle 348"/>
                <p:cNvSpPr>
                  <a:spLocks noChangeArrowheads="1"/>
                </p:cNvSpPr>
                <p:nvPr/>
              </p:nvSpPr>
              <p:spPr bwMode="auto">
                <a:xfrm>
                  <a:off x="5097" y="1284"/>
                  <a:ext cx="47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69" name="Rectangle 349"/>
                <p:cNvSpPr>
                  <a:spLocks noChangeArrowheads="1"/>
                </p:cNvSpPr>
                <p:nvPr/>
              </p:nvSpPr>
              <p:spPr bwMode="auto">
                <a:xfrm>
                  <a:off x="5144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0" name="Rectangle 350"/>
                <p:cNvSpPr>
                  <a:spLocks noChangeArrowheads="1"/>
                </p:cNvSpPr>
                <p:nvPr/>
              </p:nvSpPr>
              <p:spPr bwMode="auto">
                <a:xfrm>
                  <a:off x="5186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1" name="Rectangle 351"/>
                <p:cNvSpPr>
                  <a:spLocks noChangeArrowheads="1"/>
                </p:cNvSpPr>
                <p:nvPr/>
              </p:nvSpPr>
              <p:spPr bwMode="auto">
                <a:xfrm>
                  <a:off x="5228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2" name="Rectangle 352"/>
                <p:cNvSpPr>
                  <a:spLocks noChangeArrowheads="1"/>
                </p:cNvSpPr>
                <p:nvPr/>
              </p:nvSpPr>
              <p:spPr bwMode="auto">
                <a:xfrm>
                  <a:off x="5270" y="1284"/>
                  <a:ext cx="47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3" name="Rectangle 353"/>
                <p:cNvSpPr>
                  <a:spLocks noChangeArrowheads="1"/>
                </p:cNvSpPr>
                <p:nvPr/>
              </p:nvSpPr>
              <p:spPr bwMode="auto">
                <a:xfrm>
                  <a:off x="5317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4" name="Rectangle 354"/>
                <p:cNvSpPr>
                  <a:spLocks noChangeArrowheads="1"/>
                </p:cNvSpPr>
                <p:nvPr/>
              </p:nvSpPr>
              <p:spPr bwMode="auto">
                <a:xfrm>
                  <a:off x="5359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5" name="Rectangle 355"/>
                <p:cNvSpPr>
                  <a:spLocks noChangeArrowheads="1"/>
                </p:cNvSpPr>
                <p:nvPr/>
              </p:nvSpPr>
              <p:spPr bwMode="auto">
                <a:xfrm>
                  <a:off x="5401" y="1284"/>
                  <a:ext cx="42" cy="50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6" name="Rectangle 356"/>
                <p:cNvSpPr>
                  <a:spLocks noChangeArrowheads="1"/>
                </p:cNvSpPr>
                <p:nvPr/>
              </p:nvSpPr>
              <p:spPr bwMode="auto">
                <a:xfrm>
                  <a:off x="4619" y="133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7" name="Rectangle 357"/>
                <p:cNvSpPr>
                  <a:spLocks noChangeArrowheads="1"/>
                </p:cNvSpPr>
                <p:nvPr/>
              </p:nvSpPr>
              <p:spPr bwMode="auto">
                <a:xfrm>
                  <a:off x="4667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8" name="Rectangle 358"/>
                <p:cNvSpPr>
                  <a:spLocks noChangeArrowheads="1"/>
                </p:cNvSpPr>
                <p:nvPr/>
              </p:nvSpPr>
              <p:spPr bwMode="auto">
                <a:xfrm>
                  <a:off x="4709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79" name="Rectangle 359"/>
                <p:cNvSpPr>
                  <a:spLocks noChangeArrowheads="1"/>
                </p:cNvSpPr>
                <p:nvPr/>
              </p:nvSpPr>
              <p:spPr bwMode="auto">
                <a:xfrm>
                  <a:off x="4751" y="133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0" name="Rectangle 360"/>
                <p:cNvSpPr>
                  <a:spLocks noChangeArrowheads="1"/>
                </p:cNvSpPr>
                <p:nvPr/>
              </p:nvSpPr>
              <p:spPr bwMode="auto">
                <a:xfrm>
                  <a:off x="4798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1" name="Rectangle 361"/>
                <p:cNvSpPr>
                  <a:spLocks noChangeArrowheads="1"/>
                </p:cNvSpPr>
                <p:nvPr/>
              </p:nvSpPr>
              <p:spPr bwMode="auto">
                <a:xfrm>
                  <a:off x="4840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2" name="Rectangle 362"/>
                <p:cNvSpPr>
                  <a:spLocks noChangeArrowheads="1"/>
                </p:cNvSpPr>
                <p:nvPr/>
              </p:nvSpPr>
              <p:spPr bwMode="auto">
                <a:xfrm>
                  <a:off x="4882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3" name="Rectangle 363"/>
                <p:cNvSpPr>
                  <a:spLocks noChangeArrowheads="1"/>
                </p:cNvSpPr>
                <p:nvPr/>
              </p:nvSpPr>
              <p:spPr bwMode="auto">
                <a:xfrm>
                  <a:off x="4924" y="133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4" name="Rectangle 364"/>
                <p:cNvSpPr>
                  <a:spLocks noChangeArrowheads="1"/>
                </p:cNvSpPr>
                <p:nvPr/>
              </p:nvSpPr>
              <p:spPr bwMode="auto">
                <a:xfrm>
                  <a:off x="4971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5" name="Rectangle 365"/>
                <p:cNvSpPr>
                  <a:spLocks noChangeArrowheads="1"/>
                </p:cNvSpPr>
                <p:nvPr/>
              </p:nvSpPr>
              <p:spPr bwMode="auto">
                <a:xfrm>
                  <a:off x="5013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6" name="Rectangle 366"/>
                <p:cNvSpPr>
                  <a:spLocks noChangeArrowheads="1"/>
                </p:cNvSpPr>
                <p:nvPr/>
              </p:nvSpPr>
              <p:spPr bwMode="auto">
                <a:xfrm>
                  <a:off x="5055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7" name="Rectangle 367"/>
                <p:cNvSpPr>
                  <a:spLocks noChangeArrowheads="1"/>
                </p:cNvSpPr>
                <p:nvPr/>
              </p:nvSpPr>
              <p:spPr bwMode="auto">
                <a:xfrm>
                  <a:off x="5097" y="133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8" name="Rectangle 368"/>
                <p:cNvSpPr>
                  <a:spLocks noChangeArrowheads="1"/>
                </p:cNvSpPr>
                <p:nvPr/>
              </p:nvSpPr>
              <p:spPr bwMode="auto">
                <a:xfrm>
                  <a:off x="5144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89" name="Rectangle 369"/>
                <p:cNvSpPr>
                  <a:spLocks noChangeArrowheads="1"/>
                </p:cNvSpPr>
                <p:nvPr/>
              </p:nvSpPr>
              <p:spPr bwMode="auto">
                <a:xfrm>
                  <a:off x="5186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0" name="Rectangle 370"/>
                <p:cNvSpPr>
                  <a:spLocks noChangeArrowheads="1"/>
                </p:cNvSpPr>
                <p:nvPr/>
              </p:nvSpPr>
              <p:spPr bwMode="auto">
                <a:xfrm>
                  <a:off x="5228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1" name="Rectangle 371"/>
                <p:cNvSpPr>
                  <a:spLocks noChangeArrowheads="1"/>
                </p:cNvSpPr>
                <p:nvPr/>
              </p:nvSpPr>
              <p:spPr bwMode="auto">
                <a:xfrm>
                  <a:off x="5270" y="133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2" name="Rectangle 372"/>
                <p:cNvSpPr>
                  <a:spLocks noChangeArrowheads="1"/>
                </p:cNvSpPr>
                <p:nvPr/>
              </p:nvSpPr>
              <p:spPr bwMode="auto">
                <a:xfrm>
                  <a:off x="5317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3" name="Rectangle 373"/>
                <p:cNvSpPr>
                  <a:spLocks noChangeArrowheads="1"/>
                </p:cNvSpPr>
                <p:nvPr/>
              </p:nvSpPr>
              <p:spPr bwMode="auto">
                <a:xfrm>
                  <a:off x="5359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4" name="Rectangle 374"/>
                <p:cNvSpPr>
                  <a:spLocks noChangeArrowheads="1"/>
                </p:cNvSpPr>
                <p:nvPr/>
              </p:nvSpPr>
              <p:spPr bwMode="auto">
                <a:xfrm>
                  <a:off x="5401" y="133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5" name="Rectangle 375"/>
                <p:cNvSpPr>
                  <a:spLocks noChangeArrowheads="1"/>
                </p:cNvSpPr>
                <p:nvPr/>
              </p:nvSpPr>
              <p:spPr bwMode="auto">
                <a:xfrm>
                  <a:off x="5443" y="133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6" name="Rectangle 376"/>
                <p:cNvSpPr>
                  <a:spLocks noChangeArrowheads="1"/>
                </p:cNvSpPr>
                <p:nvPr/>
              </p:nvSpPr>
              <p:spPr bwMode="auto">
                <a:xfrm>
                  <a:off x="4619" y="1379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7" name="Rectangle 377"/>
                <p:cNvSpPr>
                  <a:spLocks noChangeArrowheads="1"/>
                </p:cNvSpPr>
                <p:nvPr/>
              </p:nvSpPr>
              <p:spPr bwMode="auto">
                <a:xfrm>
                  <a:off x="4667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8" name="Rectangle 378"/>
                <p:cNvSpPr>
                  <a:spLocks noChangeArrowheads="1"/>
                </p:cNvSpPr>
                <p:nvPr/>
              </p:nvSpPr>
              <p:spPr bwMode="auto">
                <a:xfrm>
                  <a:off x="4709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99" name="Rectangle 379"/>
                <p:cNvSpPr>
                  <a:spLocks noChangeArrowheads="1"/>
                </p:cNvSpPr>
                <p:nvPr/>
              </p:nvSpPr>
              <p:spPr bwMode="auto">
                <a:xfrm>
                  <a:off x="4751" y="137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0" name="Rectangle 380"/>
                <p:cNvSpPr>
                  <a:spLocks noChangeArrowheads="1"/>
                </p:cNvSpPr>
                <p:nvPr/>
              </p:nvSpPr>
              <p:spPr bwMode="auto">
                <a:xfrm>
                  <a:off x="4798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1" name="Rectangle 381"/>
                <p:cNvSpPr>
                  <a:spLocks noChangeArrowheads="1"/>
                </p:cNvSpPr>
                <p:nvPr/>
              </p:nvSpPr>
              <p:spPr bwMode="auto">
                <a:xfrm>
                  <a:off x="4840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2" name="Rectangle 382"/>
                <p:cNvSpPr>
                  <a:spLocks noChangeArrowheads="1"/>
                </p:cNvSpPr>
                <p:nvPr/>
              </p:nvSpPr>
              <p:spPr bwMode="auto">
                <a:xfrm>
                  <a:off x="4882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3" name="Rectangle 383"/>
                <p:cNvSpPr>
                  <a:spLocks noChangeArrowheads="1"/>
                </p:cNvSpPr>
                <p:nvPr/>
              </p:nvSpPr>
              <p:spPr bwMode="auto">
                <a:xfrm>
                  <a:off x="4924" y="137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4" name="Rectangle 384"/>
                <p:cNvSpPr>
                  <a:spLocks noChangeArrowheads="1"/>
                </p:cNvSpPr>
                <p:nvPr/>
              </p:nvSpPr>
              <p:spPr bwMode="auto">
                <a:xfrm>
                  <a:off x="4971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5" name="Rectangle 385"/>
                <p:cNvSpPr>
                  <a:spLocks noChangeArrowheads="1"/>
                </p:cNvSpPr>
                <p:nvPr/>
              </p:nvSpPr>
              <p:spPr bwMode="auto">
                <a:xfrm>
                  <a:off x="5013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6" name="Rectangle 386"/>
                <p:cNvSpPr>
                  <a:spLocks noChangeArrowheads="1"/>
                </p:cNvSpPr>
                <p:nvPr/>
              </p:nvSpPr>
              <p:spPr bwMode="auto">
                <a:xfrm>
                  <a:off x="5055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7" name="Rectangle 387"/>
                <p:cNvSpPr>
                  <a:spLocks noChangeArrowheads="1"/>
                </p:cNvSpPr>
                <p:nvPr/>
              </p:nvSpPr>
              <p:spPr bwMode="auto">
                <a:xfrm>
                  <a:off x="5097" y="137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8" name="Rectangle 388"/>
                <p:cNvSpPr>
                  <a:spLocks noChangeArrowheads="1"/>
                </p:cNvSpPr>
                <p:nvPr/>
              </p:nvSpPr>
              <p:spPr bwMode="auto">
                <a:xfrm>
                  <a:off x="5144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09" name="Rectangle 389"/>
                <p:cNvSpPr>
                  <a:spLocks noChangeArrowheads="1"/>
                </p:cNvSpPr>
                <p:nvPr/>
              </p:nvSpPr>
              <p:spPr bwMode="auto">
                <a:xfrm>
                  <a:off x="5186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0" name="Rectangle 390"/>
                <p:cNvSpPr>
                  <a:spLocks noChangeArrowheads="1"/>
                </p:cNvSpPr>
                <p:nvPr/>
              </p:nvSpPr>
              <p:spPr bwMode="auto">
                <a:xfrm>
                  <a:off x="5228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1" name="Rectangle 391"/>
                <p:cNvSpPr>
                  <a:spLocks noChangeArrowheads="1"/>
                </p:cNvSpPr>
                <p:nvPr/>
              </p:nvSpPr>
              <p:spPr bwMode="auto">
                <a:xfrm>
                  <a:off x="5270" y="137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2" name="Rectangle 392"/>
                <p:cNvSpPr>
                  <a:spLocks noChangeArrowheads="1"/>
                </p:cNvSpPr>
                <p:nvPr/>
              </p:nvSpPr>
              <p:spPr bwMode="auto">
                <a:xfrm>
                  <a:off x="5317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3" name="Rectangle 393"/>
                <p:cNvSpPr>
                  <a:spLocks noChangeArrowheads="1"/>
                </p:cNvSpPr>
                <p:nvPr/>
              </p:nvSpPr>
              <p:spPr bwMode="auto">
                <a:xfrm>
                  <a:off x="5359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4" name="Rectangle 394"/>
                <p:cNvSpPr>
                  <a:spLocks noChangeArrowheads="1"/>
                </p:cNvSpPr>
                <p:nvPr/>
              </p:nvSpPr>
              <p:spPr bwMode="auto">
                <a:xfrm>
                  <a:off x="5401" y="137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5" name="Rectangle 395"/>
                <p:cNvSpPr>
                  <a:spLocks noChangeArrowheads="1"/>
                </p:cNvSpPr>
                <p:nvPr/>
              </p:nvSpPr>
              <p:spPr bwMode="auto">
                <a:xfrm>
                  <a:off x="5443" y="137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6" name="Rectangle 396"/>
                <p:cNvSpPr>
                  <a:spLocks noChangeArrowheads="1"/>
                </p:cNvSpPr>
                <p:nvPr/>
              </p:nvSpPr>
              <p:spPr bwMode="auto">
                <a:xfrm>
                  <a:off x="4578" y="1424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7" name="Rectangle 397"/>
                <p:cNvSpPr>
                  <a:spLocks noChangeArrowheads="1"/>
                </p:cNvSpPr>
                <p:nvPr/>
              </p:nvSpPr>
              <p:spPr bwMode="auto">
                <a:xfrm>
                  <a:off x="4619" y="1424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8" name="Rectangle 398"/>
                <p:cNvSpPr>
                  <a:spLocks noChangeArrowheads="1"/>
                </p:cNvSpPr>
                <p:nvPr/>
              </p:nvSpPr>
              <p:spPr bwMode="auto">
                <a:xfrm>
                  <a:off x="4667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19" name="Rectangle 399"/>
                <p:cNvSpPr>
                  <a:spLocks noChangeArrowheads="1"/>
                </p:cNvSpPr>
                <p:nvPr/>
              </p:nvSpPr>
              <p:spPr bwMode="auto">
                <a:xfrm>
                  <a:off x="4709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20" name="Rectangle 400"/>
                <p:cNvSpPr>
                  <a:spLocks noChangeArrowheads="1"/>
                </p:cNvSpPr>
                <p:nvPr/>
              </p:nvSpPr>
              <p:spPr bwMode="auto">
                <a:xfrm>
                  <a:off x="4751" y="142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21" name="Rectangle 401"/>
                <p:cNvSpPr>
                  <a:spLocks noChangeArrowheads="1"/>
                </p:cNvSpPr>
                <p:nvPr/>
              </p:nvSpPr>
              <p:spPr bwMode="auto">
                <a:xfrm>
                  <a:off x="4798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22" name="Rectangle 402"/>
                <p:cNvSpPr>
                  <a:spLocks noChangeArrowheads="1"/>
                </p:cNvSpPr>
                <p:nvPr/>
              </p:nvSpPr>
              <p:spPr bwMode="auto">
                <a:xfrm>
                  <a:off x="4840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23" name="Rectangle 403"/>
                <p:cNvSpPr>
                  <a:spLocks noChangeArrowheads="1"/>
                </p:cNvSpPr>
                <p:nvPr/>
              </p:nvSpPr>
              <p:spPr bwMode="auto">
                <a:xfrm>
                  <a:off x="4882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24" name="Rectangle 404"/>
                <p:cNvSpPr>
                  <a:spLocks noChangeArrowheads="1"/>
                </p:cNvSpPr>
                <p:nvPr/>
              </p:nvSpPr>
              <p:spPr bwMode="auto">
                <a:xfrm>
                  <a:off x="4924" y="142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25" name="Rectangle 405"/>
                <p:cNvSpPr>
                  <a:spLocks noChangeArrowheads="1"/>
                </p:cNvSpPr>
                <p:nvPr/>
              </p:nvSpPr>
              <p:spPr bwMode="auto">
                <a:xfrm>
                  <a:off x="4971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26" name="Rectangle 406"/>
                <p:cNvSpPr>
                  <a:spLocks noChangeArrowheads="1"/>
                </p:cNvSpPr>
                <p:nvPr/>
              </p:nvSpPr>
              <p:spPr bwMode="auto">
                <a:xfrm>
                  <a:off x="5013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27" name="Rectangle 407"/>
                <p:cNvSpPr>
                  <a:spLocks noChangeArrowheads="1"/>
                </p:cNvSpPr>
                <p:nvPr/>
              </p:nvSpPr>
              <p:spPr bwMode="auto">
                <a:xfrm>
                  <a:off x="5055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928" name="Group 408"/>
              <p:cNvGrpSpPr>
                <a:grpSpLocks/>
              </p:cNvGrpSpPr>
              <p:nvPr/>
            </p:nvGrpSpPr>
            <p:grpSpPr bwMode="auto">
              <a:xfrm>
                <a:off x="4279" y="1424"/>
                <a:ext cx="1211" cy="413"/>
                <a:chOff x="4273" y="1424"/>
                <a:chExt cx="1217" cy="413"/>
              </a:xfrm>
            </p:grpSpPr>
            <p:sp>
              <p:nvSpPr>
                <p:cNvPr id="107929" name="Rectangle 409"/>
                <p:cNvSpPr>
                  <a:spLocks noChangeArrowheads="1"/>
                </p:cNvSpPr>
                <p:nvPr/>
              </p:nvSpPr>
              <p:spPr bwMode="auto">
                <a:xfrm>
                  <a:off x="5097" y="142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0" name="Rectangle 410"/>
                <p:cNvSpPr>
                  <a:spLocks noChangeArrowheads="1"/>
                </p:cNvSpPr>
                <p:nvPr/>
              </p:nvSpPr>
              <p:spPr bwMode="auto">
                <a:xfrm>
                  <a:off x="5144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1" name="Rectangle 411"/>
                <p:cNvSpPr>
                  <a:spLocks noChangeArrowheads="1"/>
                </p:cNvSpPr>
                <p:nvPr/>
              </p:nvSpPr>
              <p:spPr bwMode="auto">
                <a:xfrm>
                  <a:off x="5186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2" name="Rectangle 412"/>
                <p:cNvSpPr>
                  <a:spLocks noChangeArrowheads="1"/>
                </p:cNvSpPr>
                <p:nvPr/>
              </p:nvSpPr>
              <p:spPr bwMode="auto">
                <a:xfrm>
                  <a:off x="5228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3" name="Rectangle 413"/>
                <p:cNvSpPr>
                  <a:spLocks noChangeArrowheads="1"/>
                </p:cNvSpPr>
                <p:nvPr/>
              </p:nvSpPr>
              <p:spPr bwMode="auto">
                <a:xfrm>
                  <a:off x="5270" y="142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4" name="Rectangle 414"/>
                <p:cNvSpPr>
                  <a:spLocks noChangeArrowheads="1"/>
                </p:cNvSpPr>
                <p:nvPr/>
              </p:nvSpPr>
              <p:spPr bwMode="auto">
                <a:xfrm>
                  <a:off x="5317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5" name="Rectangle 415"/>
                <p:cNvSpPr>
                  <a:spLocks noChangeArrowheads="1"/>
                </p:cNvSpPr>
                <p:nvPr/>
              </p:nvSpPr>
              <p:spPr bwMode="auto">
                <a:xfrm>
                  <a:off x="5359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6" name="Rectangle 416"/>
                <p:cNvSpPr>
                  <a:spLocks noChangeArrowheads="1"/>
                </p:cNvSpPr>
                <p:nvPr/>
              </p:nvSpPr>
              <p:spPr bwMode="auto">
                <a:xfrm>
                  <a:off x="5401" y="142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7" name="Rectangle 417"/>
                <p:cNvSpPr>
                  <a:spLocks noChangeArrowheads="1"/>
                </p:cNvSpPr>
                <p:nvPr/>
              </p:nvSpPr>
              <p:spPr bwMode="auto">
                <a:xfrm>
                  <a:off x="5443" y="142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8" name="Rectangle 418"/>
                <p:cNvSpPr>
                  <a:spLocks noChangeArrowheads="1"/>
                </p:cNvSpPr>
                <p:nvPr/>
              </p:nvSpPr>
              <p:spPr bwMode="auto">
                <a:xfrm>
                  <a:off x="4536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39" name="Rectangle 419"/>
                <p:cNvSpPr>
                  <a:spLocks noChangeArrowheads="1"/>
                </p:cNvSpPr>
                <p:nvPr/>
              </p:nvSpPr>
              <p:spPr bwMode="auto">
                <a:xfrm>
                  <a:off x="4578" y="1468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0" name="Rectangle 420"/>
                <p:cNvSpPr>
                  <a:spLocks noChangeArrowheads="1"/>
                </p:cNvSpPr>
                <p:nvPr/>
              </p:nvSpPr>
              <p:spPr bwMode="auto">
                <a:xfrm>
                  <a:off x="4619" y="1468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1" name="Rectangle 421"/>
                <p:cNvSpPr>
                  <a:spLocks noChangeArrowheads="1"/>
                </p:cNvSpPr>
                <p:nvPr/>
              </p:nvSpPr>
              <p:spPr bwMode="auto">
                <a:xfrm>
                  <a:off x="4667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2" name="Rectangle 422"/>
                <p:cNvSpPr>
                  <a:spLocks noChangeArrowheads="1"/>
                </p:cNvSpPr>
                <p:nvPr/>
              </p:nvSpPr>
              <p:spPr bwMode="auto">
                <a:xfrm>
                  <a:off x="4709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3" name="Rectangle 423"/>
                <p:cNvSpPr>
                  <a:spLocks noChangeArrowheads="1"/>
                </p:cNvSpPr>
                <p:nvPr/>
              </p:nvSpPr>
              <p:spPr bwMode="auto">
                <a:xfrm>
                  <a:off x="4751" y="1468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4" name="Rectangle 424"/>
                <p:cNvSpPr>
                  <a:spLocks noChangeArrowheads="1"/>
                </p:cNvSpPr>
                <p:nvPr/>
              </p:nvSpPr>
              <p:spPr bwMode="auto">
                <a:xfrm>
                  <a:off x="4798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5" name="Rectangle 425"/>
                <p:cNvSpPr>
                  <a:spLocks noChangeArrowheads="1"/>
                </p:cNvSpPr>
                <p:nvPr/>
              </p:nvSpPr>
              <p:spPr bwMode="auto">
                <a:xfrm>
                  <a:off x="4840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6" name="Rectangle 426"/>
                <p:cNvSpPr>
                  <a:spLocks noChangeArrowheads="1"/>
                </p:cNvSpPr>
                <p:nvPr/>
              </p:nvSpPr>
              <p:spPr bwMode="auto">
                <a:xfrm>
                  <a:off x="4882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7" name="Rectangle 427"/>
                <p:cNvSpPr>
                  <a:spLocks noChangeArrowheads="1"/>
                </p:cNvSpPr>
                <p:nvPr/>
              </p:nvSpPr>
              <p:spPr bwMode="auto">
                <a:xfrm>
                  <a:off x="4924" y="1468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8" name="Rectangle 428"/>
                <p:cNvSpPr>
                  <a:spLocks noChangeArrowheads="1"/>
                </p:cNvSpPr>
                <p:nvPr/>
              </p:nvSpPr>
              <p:spPr bwMode="auto">
                <a:xfrm>
                  <a:off x="4971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49" name="Rectangle 429"/>
                <p:cNvSpPr>
                  <a:spLocks noChangeArrowheads="1"/>
                </p:cNvSpPr>
                <p:nvPr/>
              </p:nvSpPr>
              <p:spPr bwMode="auto">
                <a:xfrm>
                  <a:off x="5013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0" name="Rectangle 430"/>
                <p:cNvSpPr>
                  <a:spLocks noChangeArrowheads="1"/>
                </p:cNvSpPr>
                <p:nvPr/>
              </p:nvSpPr>
              <p:spPr bwMode="auto">
                <a:xfrm>
                  <a:off x="5055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1" name="Rectangle 431"/>
                <p:cNvSpPr>
                  <a:spLocks noChangeArrowheads="1"/>
                </p:cNvSpPr>
                <p:nvPr/>
              </p:nvSpPr>
              <p:spPr bwMode="auto">
                <a:xfrm>
                  <a:off x="5097" y="1468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2" name="Rectangle 432"/>
                <p:cNvSpPr>
                  <a:spLocks noChangeArrowheads="1"/>
                </p:cNvSpPr>
                <p:nvPr/>
              </p:nvSpPr>
              <p:spPr bwMode="auto">
                <a:xfrm>
                  <a:off x="5144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3" name="Rectangle 433"/>
                <p:cNvSpPr>
                  <a:spLocks noChangeArrowheads="1"/>
                </p:cNvSpPr>
                <p:nvPr/>
              </p:nvSpPr>
              <p:spPr bwMode="auto">
                <a:xfrm>
                  <a:off x="5186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4" name="Rectangle 434"/>
                <p:cNvSpPr>
                  <a:spLocks noChangeArrowheads="1"/>
                </p:cNvSpPr>
                <p:nvPr/>
              </p:nvSpPr>
              <p:spPr bwMode="auto">
                <a:xfrm>
                  <a:off x="5228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5" name="Rectangle 435"/>
                <p:cNvSpPr>
                  <a:spLocks noChangeArrowheads="1"/>
                </p:cNvSpPr>
                <p:nvPr/>
              </p:nvSpPr>
              <p:spPr bwMode="auto">
                <a:xfrm>
                  <a:off x="5270" y="1468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6" name="Rectangle 436"/>
                <p:cNvSpPr>
                  <a:spLocks noChangeArrowheads="1"/>
                </p:cNvSpPr>
                <p:nvPr/>
              </p:nvSpPr>
              <p:spPr bwMode="auto">
                <a:xfrm>
                  <a:off x="5317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7" name="Rectangle 437"/>
                <p:cNvSpPr>
                  <a:spLocks noChangeArrowheads="1"/>
                </p:cNvSpPr>
                <p:nvPr/>
              </p:nvSpPr>
              <p:spPr bwMode="auto">
                <a:xfrm>
                  <a:off x="5359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8" name="Rectangle 438"/>
                <p:cNvSpPr>
                  <a:spLocks noChangeArrowheads="1"/>
                </p:cNvSpPr>
                <p:nvPr/>
              </p:nvSpPr>
              <p:spPr bwMode="auto">
                <a:xfrm>
                  <a:off x="5401" y="1468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59" name="Rectangle 439"/>
                <p:cNvSpPr>
                  <a:spLocks noChangeArrowheads="1"/>
                </p:cNvSpPr>
                <p:nvPr/>
              </p:nvSpPr>
              <p:spPr bwMode="auto">
                <a:xfrm>
                  <a:off x="5443" y="1468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0" name="Rectangle 440"/>
                <p:cNvSpPr>
                  <a:spLocks noChangeArrowheads="1"/>
                </p:cNvSpPr>
                <p:nvPr/>
              </p:nvSpPr>
              <p:spPr bwMode="auto">
                <a:xfrm>
                  <a:off x="4273" y="1519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1" name="Rectangle 441"/>
                <p:cNvSpPr>
                  <a:spLocks noChangeArrowheads="1"/>
                </p:cNvSpPr>
                <p:nvPr/>
              </p:nvSpPr>
              <p:spPr bwMode="auto">
                <a:xfrm>
                  <a:off x="4321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2" name="Rectangle 442"/>
                <p:cNvSpPr>
                  <a:spLocks noChangeArrowheads="1"/>
                </p:cNvSpPr>
                <p:nvPr/>
              </p:nvSpPr>
              <p:spPr bwMode="auto">
                <a:xfrm>
                  <a:off x="4363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3" name="Rectangle 443"/>
                <p:cNvSpPr>
                  <a:spLocks noChangeArrowheads="1"/>
                </p:cNvSpPr>
                <p:nvPr/>
              </p:nvSpPr>
              <p:spPr bwMode="auto">
                <a:xfrm>
                  <a:off x="4405" y="1519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4" name="Rectangle 444"/>
                <p:cNvSpPr>
                  <a:spLocks noChangeArrowheads="1"/>
                </p:cNvSpPr>
                <p:nvPr/>
              </p:nvSpPr>
              <p:spPr bwMode="auto">
                <a:xfrm>
                  <a:off x="4446" y="1519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5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94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6" name="Rectangle 446"/>
                <p:cNvSpPr>
                  <a:spLocks noChangeArrowheads="1"/>
                </p:cNvSpPr>
                <p:nvPr/>
              </p:nvSpPr>
              <p:spPr bwMode="auto">
                <a:xfrm>
                  <a:off x="4536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7" name="Rectangle 447"/>
                <p:cNvSpPr>
                  <a:spLocks noChangeArrowheads="1"/>
                </p:cNvSpPr>
                <p:nvPr/>
              </p:nvSpPr>
              <p:spPr bwMode="auto">
                <a:xfrm>
                  <a:off x="4578" y="1519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8" name="Rectangle 448"/>
                <p:cNvSpPr>
                  <a:spLocks noChangeArrowheads="1"/>
                </p:cNvSpPr>
                <p:nvPr/>
              </p:nvSpPr>
              <p:spPr bwMode="auto">
                <a:xfrm>
                  <a:off x="4619" y="1519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69" name="Rectangle 449"/>
                <p:cNvSpPr>
                  <a:spLocks noChangeArrowheads="1"/>
                </p:cNvSpPr>
                <p:nvPr/>
              </p:nvSpPr>
              <p:spPr bwMode="auto">
                <a:xfrm>
                  <a:off x="4667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0" name="Rectangle 450"/>
                <p:cNvSpPr>
                  <a:spLocks noChangeArrowheads="1"/>
                </p:cNvSpPr>
                <p:nvPr/>
              </p:nvSpPr>
              <p:spPr bwMode="auto">
                <a:xfrm>
                  <a:off x="4709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1" name="Rectangle 451"/>
                <p:cNvSpPr>
                  <a:spLocks noChangeArrowheads="1"/>
                </p:cNvSpPr>
                <p:nvPr/>
              </p:nvSpPr>
              <p:spPr bwMode="auto">
                <a:xfrm>
                  <a:off x="4751" y="151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2" name="Rectangle 452"/>
                <p:cNvSpPr>
                  <a:spLocks noChangeArrowheads="1"/>
                </p:cNvSpPr>
                <p:nvPr/>
              </p:nvSpPr>
              <p:spPr bwMode="auto">
                <a:xfrm>
                  <a:off x="4798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3" name="Rectangle 453"/>
                <p:cNvSpPr>
                  <a:spLocks noChangeArrowheads="1"/>
                </p:cNvSpPr>
                <p:nvPr/>
              </p:nvSpPr>
              <p:spPr bwMode="auto">
                <a:xfrm>
                  <a:off x="4840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4" name="Rectangle 454"/>
                <p:cNvSpPr>
                  <a:spLocks noChangeArrowheads="1"/>
                </p:cNvSpPr>
                <p:nvPr/>
              </p:nvSpPr>
              <p:spPr bwMode="auto">
                <a:xfrm>
                  <a:off x="4882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5" name="Rectangle 455"/>
                <p:cNvSpPr>
                  <a:spLocks noChangeArrowheads="1"/>
                </p:cNvSpPr>
                <p:nvPr/>
              </p:nvSpPr>
              <p:spPr bwMode="auto">
                <a:xfrm>
                  <a:off x="4924" y="151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6" name="Rectangle 456"/>
                <p:cNvSpPr>
                  <a:spLocks noChangeArrowheads="1"/>
                </p:cNvSpPr>
                <p:nvPr/>
              </p:nvSpPr>
              <p:spPr bwMode="auto">
                <a:xfrm>
                  <a:off x="4971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7" name="Rectangle 457"/>
                <p:cNvSpPr>
                  <a:spLocks noChangeArrowheads="1"/>
                </p:cNvSpPr>
                <p:nvPr/>
              </p:nvSpPr>
              <p:spPr bwMode="auto">
                <a:xfrm>
                  <a:off x="5013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8" name="Rectangle 458"/>
                <p:cNvSpPr>
                  <a:spLocks noChangeArrowheads="1"/>
                </p:cNvSpPr>
                <p:nvPr/>
              </p:nvSpPr>
              <p:spPr bwMode="auto">
                <a:xfrm>
                  <a:off x="5055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79" name="Rectangle 459"/>
                <p:cNvSpPr>
                  <a:spLocks noChangeArrowheads="1"/>
                </p:cNvSpPr>
                <p:nvPr/>
              </p:nvSpPr>
              <p:spPr bwMode="auto">
                <a:xfrm>
                  <a:off x="5097" y="151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0" name="Rectangle 460"/>
                <p:cNvSpPr>
                  <a:spLocks noChangeArrowheads="1"/>
                </p:cNvSpPr>
                <p:nvPr/>
              </p:nvSpPr>
              <p:spPr bwMode="auto">
                <a:xfrm>
                  <a:off x="5144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1" name="Rectangle 461"/>
                <p:cNvSpPr>
                  <a:spLocks noChangeArrowheads="1"/>
                </p:cNvSpPr>
                <p:nvPr/>
              </p:nvSpPr>
              <p:spPr bwMode="auto">
                <a:xfrm>
                  <a:off x="5186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2" name="Rectangle 462"/>
                <p:cNvSpPr>
                  <a:spLocks noChangeArrowheads="1"/>
                </p:cNvSpPr>
                <p:nvPr/>
              </p:nvSpPr>
              <p:spPr bwMode="auto">
                <a:xfrm>
                  <a:off x="5228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3" name="Rectangle 463"/>
                <p:cNvSpPr>
                  <a:spLocks noChangeArrowheads="1"/>
                </p:cNvSpPr>
                <p:nvPr/>
              </p:nvSpPr>
              <p:spPr bwMode="auto">
                <a:xfrm>
                  <a:off x="5270" y="151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4" name="Rectangle 464"/>
                <p:cNvSpPr>
                  <a:spLocks noChangeArrowheads="1"/>
                </p:cNvSpPr>
                <p:nvPr/>
              </p:nvSpPr>
              <p:spPr bwMode="auto">
                <a:xfrm>
                  <a:off x="5317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5" name="Rectangle 465"/>
                <p:cNvSpPr>
                  <a:spLocks noChangeArrowheads="1"/>
                </p:cNvSpPr>
                <p:nvPr/>
              </p:nvSpPr>
              <p:spPr bwMode="auto">
                <a:xfrm>
                  <a:off x="5359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6" name="Rectangle 466"/>
                <p:cNvSpPr>
                  <a:spLocks noChangeArrowheads="1"/>
                </p:cNvSpPr>
                <p:nvPr/>
              </p:nvSpPr>
              <p:spPr bwMode="auto">
                <a:xfrm>
                  <a:off x="5401" y="1519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7" name="Rectangle 467"/>
                <p:cNvSpPr>
                  <a:spLocks noChangeArrowheads="1"/>
                </p:cNvSpPr>
                <p:nvPr/>
              </p:nvSpPr>
              <p:spPr bwMode="auto">
                <a:xfrm>
                  <a:off x="5443" y="1519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8" name="Rectangle 468"/>
                <p:cNvSpPr>
                  <a:spLocks noChangeArrowheads="1"/>
                </p:cNvSpPr>
                <p:nvPr/>
              </p:nvSpPr>
              <p:spPr bwMode="auto">
                <a:xfrm>
                  <a:off x="4273" y="1564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89" name="Rectangle 469"/>
                <p:cNvSpPr>
                  <a:spLocks noChangeArrowheads="1"/>
                </p:cNvSpPr>
                <p:nvPr/>
              </p:nvSpPr>
              <p:spPr bwMode="auto">
                <a:xfrm>
                  <a:off x="4321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0" name="Rectangle 470"/>
                <p:cNvSpPr>
                  <a:spLocks noChangeArrowheads="1"/>
                </p:cNvSpPr>
                <p:nvPr/>
              </p:nvSpPr>
              <p:spPr bwMode="auto">
                <a:xfrm>
                  <a:off x="4363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1" name="Rectangle 471"/>
                <p:cNvSpPr>
                  <a:spLocks noChangeArrowheads="1"/>
                </p:cNvSpPr>
                <p:nvPr/>
              </p:nvSpPr>
              <p:spPr bwMode="auto">
                <a:xfrm>
                  <a:off x="4405" y="1564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2" name="Rectangle 472"/>
                <p:cNvSpPr>
                  <a:spLocks noChangeArrowheads="1"/>
                </p:cNvSpPr>
                <p:nvPr/>
              </p:nvSpPr>
              <p:spPr bwMode="auto">
                <a:xfrm>
                  <a:off x="4446" y="1564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3" name="Rectangle 473"/>
                <p:cNvSpPr>
                  <a:spLocks noChangeArrowheads="1"/>
                </p:cNvSpPr>
                <p:nvPr/>
              </p:nvSpPr>
              <p:spPr bwMode="auto">
                <a:xfrm>
                  <a:off x="4494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4" name="Rectangle 474"/>
                <p:cNvSpPr>
                  <a:spLocks noChangeArrowheads="1"/>
                </p:cNvSpPr>
                <p:nvPr/>
              </p:nvSpPr>
              <p:spPr bwMode="auto">
                <a:xfrm>
                  <a:off x="4536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5" name="Rectangle 475"/>
                <p:cNvSpPr>
                  <a:spLocks noChangeArrowheads="1"/>
                </p:cNvSpPr>
                <p:nvPr/>
              </p:nvSpPr>
              <p:spPr bwMode="auto">
                <a:xfrm>
                  <a:off x="4578" y="1564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6" name="Rectangle 476"/>
                <p:cNvSpPr>
                  <a:spLocks noChangeArrowheads="1"/>
                </p:cNvSpPr>
                <p:nvPr/>
              </p:nvSpPr>
              <p:spPr bwMode="auto">
                <a:xfrm>
                  <a:off x="4619" y="1564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7" name="Rectangle 477"/>
                <p:cNvSpPr>
                  <a:spLocks noChangeArrowheads="1"/>
                </p:cNvSpPr>
                <p:nvPr/>
              </p:nvSpPr>
              <p:spPr bwMode="auto">
                <a:xfrm>
                  <a:off x="4667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8" name="Rectangle 478"/>
                <p:cNvSpPr>
                  <a:spLocks noChangeArrowheads="1"/>
                </p:cNvSpPr>
                <p:nvPr/>
              </p:nvSpPr>
              <p:spPr bwMode="auto">
                <a:xfrm>
                  <a:off x="4709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99" name="Rectangle 479"/>
                <p:cNvSpPr>
                  <a:spLocks noChangeArrowheads="1"/>
                </p:cNvSpPr>
                <p:nvPr/>
              </p:nvSpPr>
              <p:spPr bwMode="auto">
                <a:xfrm>
                  <a:off x="4751" y="156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0" name="Rectangle 480"/>
                <p:cNvSpPr>
                  <a:spLocks noChangeArrowheads="1"/>
                </p:cNvSpPr>
                <p:nvPr/>
              </p:nvSpPr>
              <p:spPr bwMode="auto">
                <a:xfrm>
                  <a:off x="4798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1" name="Rectangle 481"/>
                <p:cNvSpPr>
                  <a:spLocks noChangeArrowheads="1"/>
                </p:cNvSpPr>
                <p:nvPr/>
              </p:nvSpPr>
              <p:spPr bwMode="auto">
                <a:xfrm>
                  <a:off x="4840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2" name="Rectangle 482"/>
                <p:cNvSpPr>
                  <a:spLocks noChangeArrowheads="1"/>
                </p:cNvSpPr>
                <p:nvPr/>
              </p:nvSpPr>
              <p:spPr bwMode="auto">
                <a:xfrm>
                  <a:off x="4882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3" name="Rectangle 483"/>
                <p:cNvSpPr>
                  <a:spLocks noChangeArrowheads="1"/>
                </p:cNvSpPr>
                <p:nvPr/>
              </p:nvSpPr>
              <p:spPr bwMode="auto">
                <a:xfrm>
                  <a:off x="4924" y="156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4" name="Rectangle 484"/>
                <p:cNvSpPr>
                  <a:spLocks noChangeArrowheads="1"/>
                </p:cNvSpPr>
                <p:nvPr/>
              </p:nvSpPr>
              <p:spPr bwMode="auto">
                <a:xfrm>
                  <a:off x="4971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5" name="Rectangle 485"/>
                <p:cNvSpPr>
                  <a:spLocks noChangeArrowheads="1"/>
                </p:cNvSpPr>
                <p:nvPr/>
              </p:nvSpPr>
              <p:spPr bwMode="auto">
                <a:xfrm>
                  <a:off x="5013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6" name="Rectangle 486"/>
                <p:cNvSpPr>
                  <a:spLocks noChangeArrowheads="1"/>
                </p:cNvSpPr>
                <p:nvPr/>
              </p:nvSpPr>
              <p:spPr bwMode="auto">
                <a:xfrm>
                  <a:off x="5055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7" name="Rectangle 487"/>
                <p:cNvSpPr>
                  <a:spLocks noChangeArrowheads="1"/>
                </p:cNvSpPr>
                <p:nvPr/>
              </p:nvSpPr>
              <p:spPr bwMode="auto">
                <a:xfrm>
                  <a:off x="5097" y="156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8" name="Rectangle 488"/>
                <p:cNvSpPr>
                  <a:spLocks noChangeArrowheads="1"/>
                </p:cNvSpPr>
                <p:nvPr/>
              </p:nvSpPr>
              <p:spPr bwMode="auto">
                <a:xfrm>
                  <a:off x="5144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09" name="Rectangle 489"/>
                <p:cNvSpPr>
                  <a:spLocks noChangeArrowheads="1"/>
                </p:cNvSpPr>
                <p:nvPr/>
              </p:nvSpPr>
              <p:spPr bwMode="auto">
                <a:xfrm>
                  <a:off x="5186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0" name="Rectangle 490"/>
                <p:cNvSpPr>
                  <a:spLocks noChangeArrowheads="1"/>
                </p:cNvSpPr>
                <p:nvPr/>
              </p:nvSpPr>
              <p:spPr bwMode="auto">
                <a:xfrm>
                  <a:off x="5228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1" name="Rectangle 491"/>
                <p:cNvSpPr>
                  <a:spLocks noChangeArrowheads="1"/>
                </p:cNvSpPr>
                <p:nvPr/>
              </p:nvSpPr>
              <p:spPr bwMode="auto">
                <a:xfrm>
                  <a:off x="5270" y="156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2" name="Rectangle 492"/>
                <p:cNvSpPr>
                  <a:spLocks noChangeArrowheads="1"/>
                </p:cNvSpPr>
                <p:nvPr/>
              </p:nvSpPr>
              <p:spPr bwMode="auto">
                <a:xfrm>
                  <a:off x="5317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3" name="Rectangle 493"/>
                <p:cNvSpPr>
                  <a:spLocks noChangeArrowheads="1"/>
                </p:cNvSpPr>
                <p:nvPr/>
              </p:nvSpPr>
              <p:spPr bwMode="auto">
                <a:xfrm>
                  <a:off x="5359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4" name="Rectangle 494"/>
                <p:cNvSpPr>
                  <a:spLocks noChangeArrowheads="1"/>
                </p:cNvSpPr>
                <p:nvPr/>
              </p:nvSpPr>
              <p:spPr bwMode="auto">
                <a:xfrm>
                  <a:off x="5401" y="156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5" name="Rectangle 495"/>
                <p:cNvSpPr>
                  <a:spLocks noChangeArrowheads="1"/>
                </p:cNvSpPr>
                <p:nvPr/>
              </p:nvSpPr>
              <p:spPr bwMode="auto">
                <a:xfrm>
                  <a:off x="5443" y="156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6" name="Rectangle 496"/>
                <p:cNvSpPr>
                  <a:spLocks noChangeArrowheads="1"/>
                </p:cNvSpPr>
                <p:nvPr/>
              </p:nvSpPr>
              <p:spPr bwMode="auto">
                <a:xfrm>
                  <a:off x="4273" y="160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7" name="Rectangle 497"/>
                <p:cNvSpPr>
                  <a:spLocks noChangeArrowheads="1"/>
                </p:cNvSpPr>
                <p:nvPr/>
              </p:nvSpPr>
              <p:spPr bwMode="auto">
                <a:xfrm>
                  <a:off x="4321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8" name="Rectangle 498"/>
                <p:cNvSpPr>
                  <a:spLocks noChangeArrowheads="1"/>
                </p:cNvSpPr>
                <p:nvPr/>
              </p:nvSpPr>
              <p:spPr bwMode="auto">
                <a:xfrm>
                  <a:off x="4363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19" name="Rectangle 499"/>
                <p:cNvSpPr>
                  <a:spLocks noChangeArrowheads="1"/>
                </p:cNvSpPr>
                <p:nvPr/>
              </p:nvSpPr>
              <p:spPr bwMode="auto">
                <a:xfrm>
                  <a:off x="4405" y="1608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0" name="Rectangle 500"/>
                <p:cNvSpPr>
                  <a:spLocks noChangeArrowheads="1"/>
                </p:cNvSpPr>
                <p:nvPr/>
              </p:nvSpPr>
              <p:spPr bwMode="auto">
                <a:xfrm>
                  <a:off x="4446" y="160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1" name="Rectangle 501"/>
                <p:cNvSpPr>
                  <a:spLocks noChangeArrowheads="1"/>
                </p:cNvSpPr>
                <p:nvPr/>
              </p:nvSpPr>
              <p:spPr bwMode="auto">
                <a:xfrm>
                  <a:off x="4494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2" name="Rectangle 502"/>
                <p:cNvSpPr>
                  <a:spLocks noChangeArrowheads="1"/>
                </p:cNvSpPr>
                <p:nvPr/>
              </p:nvSpPr>
              <p:spPr bwMode="auto">
                <a:xfrm>
                  <a:off x="4536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3" name="Rectangle 503"/>
                <p:cNvSpPr>
                  <a:spLocks noChangeArrowheads="1"/>
                </p:cNvSpPr>
                <p:nvPr/>
              </p:nvSpPr>
              <p:spPr bwMode="auto">
                <a:xfrm>
                  <a:off x="4578" y="1608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4" name="Rectangle 504"/>
                <p:cNvSpPr>
                  <a:spLocks noChangeArrowheads="1"/>
                </p:cNvSpPr>
                <p:nvPr/>
              </p:nvSpPr>
              <p:spPr bwMode="auto">
                <a:xfrm>
                  <a:off x="4619" y="160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5" name="Rectangle 505"/>
                <p:cNvSpPr>
                  <a:spLocks noChangeArrowheads="1"/>
                </p:cNvSpPr>
                <p:nvPr/>
              </p:nvSpPr>
              <p:spPr bwMode="auto">
                <a:xfrm>
                  <a:off x="4667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6" name="Rectangle 506"/>
                <p:cNvSpPr>
                  <a:spLocks noChangeArrowheads="1"/>
                </p:cNvSpPr>
                <p:nvPr/>
              </p:nvSpPr>
              <p:spPr bwMode="auto">
                <a:xfrm>
                  <a:off x="4709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7" name="Rectangle 507"/>
                <p:cNvSpPr>
                  <a:spLocks noChangeArrowheads="1"/>
                </p:cNvSpPr>
                <p:nvPr/>
              </p:nvSpPr>
              <p:spPr bwMode="auto">
                <a:xfrm>
                  <a:off x="4751" y="160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8" name="Rectangle 508"/>
                <p:cNvSpPr>
                  <a:spLocks noChangeArrowheads="1"/>
                </p:cNvSpPr>
                <p:nvPr/>
              </p:nvSpPr>
              <p:spPr bwMode="auto">
                <a:xfrm>
                  <a:off x="4798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29" name="Rectangle 509"/>
                <p:cNvSpPr>
                  <a:spLocks noChangeArrowheads="1"/>
                </p:cNvSpPr>
                <p:nvPr/>
              </p:nvSpPr>
              <p:spPr bwMode="auto">
                <a:xfrm>
                  <a:off x="4840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0" name="Rectangle 510"/>
                <p:cNvSpPr>
                  <a:spLocks noChangeArrowheads="1"/>
                </p:cNvSpPr>
                <p:nvPr/>
              </p:nvSpPr>
              <p:spPr bwMode="auto">
                <a:xfrm>
                  <a:off x="4882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1" name="Rectangle 511"/>
                <p:cNvSpPr>
                  <a:spLocks noChangeArrowheads="1"/>
                </p:cNvSpPr>
                <p:nvPr/>
              </p:nvSpPr>
              <p:spPr bwMode="auto">
                <a:xfrm>
                  <a:off x="4924" y="160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2" name="Rectangle 512"/>
                <p:cNvSpPr>
                  <a:spLocks noChangeArrowheads="1"/>
                </p:cNvSpPr>
                <p:nvPr/>
              </p:nvSpPr>
              <p:spPr bwMode="auto">
                <a:xfrm>
                  <a:off x="4971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3" name="Rectangle 513"/>
                <p:cNvSpPr>
                  <a:spLocks noChangeArrowheads="1"/>
                </p:cNvSpPr>
                <p:nvPr/>
              </p:nvSpPr>
              <p:spPr bwMode="auto">
                <a:xfrm>
                  <a:off x="5013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4" name="Rectangle 514"/>
                <p:cNvSpPr>
                  <a:spLocks noChangeArrowheads="1"/>
                </p:cNvSpPr>
                <p:nvPr/>
              </p:nvSpPr>
              <p:spPr bwMode="auto">
                <a:xfrm>
                  <a:off x="5055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5" name="Rectangle 515"/>
                <p:cNvSpPr>
                  <a:spLocks noChangeArrowheads="1"/>
                </p:cNvSpPr>
                <p:nvPr/>
              </p:nvSpPr>
              <p:spPr bwMode="auto">
                <a:xfrm>
                  <a:off x="5097" y="160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6" name="Rectangle 516"/>
                <p:cNvSpPr>
                  <a:spLocks noChangeArrowheads="1"/>
                </p:cNvSpPr>
                <p:nvPr/>
              </p:nvSpPr>
              <p:spPr bwMode="auto">
                <a:xfrm>
                  <a:off x="5144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7" name="Rectangle 517"/>
                <p:cNvSpPr>
                  <a:spLocks noChangeArrowheads="1"/>
                </p:cNvSpPr>
                <p:nvPr/>
              </p:nvSpPr>
              <p:spPr bwMode="auto">
                <a:xfrm>
                  <a:off x="5186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8" name="Rectangle 518"/>
                <p:cNvSpPr>
                  <a:spLocks noChangeArrowheads="1"/>
                </p:cNvSpPr>
                <p:nvPr/>
              </p:nvSpPr>
              <p:spPr bwMode="auto">
                <a:xfrm>
                  <a:off x="5228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39" name="Rectangle 519"/>
                <p:cNvSpPr>
                  <a:spLocks noChangeArrowheads="1"/>
                </p:cNvSpPr>
                <p:nvPr/>
              </p:nvSpPr>
              <p:spPr bwMode="auto">
                <a:xfrm>
                  <a:off x="5270" y="160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0" name="Rectangle 520"/>
                <p:cNvSpPr>
                  <a:spLocks noChangeArrowheads="1"/>
                </p:cNvSpPr>
                <p:nvPr/>
              </p:nvSpPr>
              <p:spPr bwMode="auto">
                <a:xfrm>
                  <a:off x="5317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1" name="Rectangle 521"/>
                <p:cNvSpPr>
                  <a:spLocks noChangeArrowheads="1"/>
                </p:cNvSpPr>
                <p:nvPr/>
              </p:nvSpPr>
              <p:spPr bwMode="auto">
                <a:xfrm>
                  <a:off x="5359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2" name="Rectangle 522"/>
                <p:cNvSpPr>
                  <a:spLocks noChangeArrowheads="1"/>
                </p:cNvSpPr>
                <p:nvPr/>
              </p:nvSpPr>
              <p:spPr bwMode="auto">
                <a:xfrm>
                  <a:off x="5401" y="160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3" name="Rectangle 523"/>
                <p:cNvSpPr>
                  <a:spLocks noChangeArrowheads="1"/>
                </p:cNvSpPr>
                <p:nvPr/>
              </p:nvSpPr>
              <p:spPr bwMode="auto">
                <a:xfrm>
                  <a:off x="5443" y="160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4" name="Rectangle 524"/>
                <p:cNvSpPr>
                  <a:spLocks noChangeArrowheads="1"/>
                </p:cNvSpPr>
                <p:nvPr/>
              </p:nvSpPr>
              <p:spPr bwMode="auto">
                <a:xfrm>
                  <a:off x="4273" y="165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5" name="Rectangle 525"/>
                <p:cNvSpPr>
                  <a:spLocks noChangeArrowheads="1"/>
                </p:cNvSpPr>
                <p:nvPr/>
              </p:nvSpPr>
              <p:spPr bwMode="auto">
                <a:xfrm>
                  <a:off x="4321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6" name="Rectangle 526"/>
                <p:cNvSpPr>
                  <a:spLocks noChangeArrowheads="1"/>
                </p:cNvSpPr>
                <p:nvPr/>
              </p:nvSpPr>
              <p:spPr bwMode="auto">
                <a:xfrm>
                  <a:off x="4363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7" name="Rectangle 527"/>
                <p:cNvSpPr>
                  <a:spLocks noChangeArrowheads="1"/>
                </p:cNvSpPr>
                <p:nvPr/>
              </p:nvSpPr>
              <p:spPr bwMode="auto">
                <a:xfrm>
                  <a:off x="4405" y="1653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8" name="Rectangle 528"/>
                <p:cNvSpPr>
                  <a:spLocks noChangeArrowheads="1"/>
                </p:cNvSpPr>
                <p:nvPr/>
              </p:nvSpPr>
              <p:spPr bwMode="auto">
                <a:xfrm>
                  <a:off x="4446" y="165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49" name="Rectangle 529"/>
                <p:cNvSpPr>
                  <a:spLocks noChangeArrowheads="1"/>
                </p:cNvSpPr>
                <p:nvPr/>
              </p:nvSpPr>
              <p:spPr bwMode="auto">
                <a:xfrm>
                  <a:off x="4494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0" name="Rectangle 530"/>
                <p:cNvSpPr>
                  <a:spLocks noChangeArrowheads="1"/>
                </p:cNvSpPr>
                <p:nvPr/>
              </p:nvSpPr>
              <p:spPr bwMode="auto">
                <a:xfrm>
                  <a:off x="4536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1" name="Rectangle 531"/>
                <p:cNvSpPr>
                  <a:spLocks noChangeArrowheads="1"/>
                </p:cNvSpPr>
                <p:nvPr/>
              </p:nvSpPr>
              <p:spPr bwMode="auto">
                <a:xfrm>
                  <a:off x="4578" y="1653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2" name="Rectangle 532"/>
                <p:cNvSpPr>
                  <a:spLocks noChangeArrowheads="1"/>
                </p:cNvSpPr>
                <p:nvPr/>
              </p:nvSpPr>
              <p:spPr bwMode="auto">
                <a:xfrm>
                  <a:off x="4619" y="165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3" name="Rectangle 533"/>
                <p:cNvSpPr>
                  <a:spLocks noChangeArrowheads="1"/>
                </p:cNvSpPr>
                <p:nvPr/>
              </p:nvSpPr>
              <p:spPr bwMode="auto">
                <a:xfrm>
                  <a:off x="4667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4" name="Rectangle 534"/>
                <p:cNvSpPr>
                  <a:spLocks noChangeArrowheads="1"/>
                </p:cNvSpPr>
                <p:nvPr/>
              </p:nvSpPr>
              <p:spPr bwMode="auto">
                <a:xfrm>
                  <a:off x="4709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5" name="Rectangle 535"/>
                <p:cNvSpPr>
                  <a:spLocks noChangeArrowheads="1"/>
                </p:cNvSpPr>
                <p:nvPr/>
              </p:nvSpPr>
              <p:spPr bwMode="auto">
                <a:xfrm>
                  <a:off x="4751" y="1653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6" name="Rectangle 536"/>
                <p:cNvSpPr>
                  <a:spLocks noChangeArrowheads="1"/>
                </p:cNvSpPr>
                <p:nvPr/>
              </p:nvSpPr>
              <p:spPr bwMode="auto">
                <a:xfrm>
                  <a:off x="4798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7" name="Rectangle 537"/>
                <p:cNvSpPr>
                  <a:spLocks noChangeArrowheads="1"/>
                </p:cNvSpPr>
                <p:nvPr/>
              </p:nvSpPr>
              <p:spPr bwMode="auto">
                <a:xfrm>
                  <a:off x="4840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8" name="Rectangle 538"/>
                <p:cNvSpPr>
                  <a:spLocks noChangeArrowheads="1"/>
                </p:cNvSpPr>
                <p:nvPr/>
              </p:nvSpPr>
              <p:spPr bwMode="auto">
                <a:xfrm>
                  <a:off x="4882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59" name="Rectangle 539"/>
                <p:cNvSpPr>
                  <a:spLocks noChangeArrowheads="1"/>
                </p:cNvSpPr>
                <p:nvPr/>
              </p:nvSpPr>
              <p:spPr bwMode="auto">
                <a:xfrm>
                  <a:off x="4924" y="1653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0" name="Rectangle 540"/>
                <p:cNvSpPr>
                  <a:spLocks noChangeArrowheads="1"/>
                </p:cNvSpPr>
                <p:nvPr/>
              </p:nvSpPr>
              <p:spPr bwMode="auto">
                <a:xfrm>
                  <a:off x="4971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1" name="Rectangle 541"/>
                <p:cNvSpPr>
                  <a:spLocks noChangeArrowheads="1"/>
                </p:cNvSpPr>
                <p:nvPr/>
              </p:nvSpPr>
              <p:spPr bwMode="auto">
                <a:xfrm>
                  <a:off x="5013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2" name="Rectangle 542"/>
                <p:cNvSpPr>
                  <a:spLocks noChangeArrowheads="1"/>
                </p:cNvSpPr>
                <p:nvPr/>
              </p:nvSpPr>
              <p:spPr bwMode="auto">
                <a:xfrm>
                  <a:off x="5055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3" name="Rectangle 543"/>
                <p:cNvSpPr>
                  <a:spLocks noChangeArrowheads="1"/>
                </p:cNvSpPr>
                <p:nvPr/>
              </p:nvSpPr>
              <p:spPr bwMode="auto">
                <a:xfrm>
                  <a:off x="5097" y="1653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4" name="Rectangle 544"/>
                <p:cNvSpPr>
                  <a:spLocks noChangeArrowheads="1"/>
                </p:cNvSpPr>
                <p:nvPr/>
              </p:nvSpPr>
              <p:spPr bwMode="auto">
                <a:xfrm>
                  <a:off x="5144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5" name="Rectangle 545"/>
                <p:cNvSpPr>
                  <a:spLocks noChangeArrowheads="1"/>
                </p:cNvSpPr>
                <p:nvPr/>
              </p:nvSpPr>
              <p:spPr bwMode="auto">
                <a:xfrm>
                  <a:off x="5186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6" name="Rectangle 546"/>
                <p:cNvSpPr>
                  <a:spLocks noChangeArrowheads="1"/>
                </p:cNvSpPr>
                <p:nvPr/>
              </p:nvSpPr>
              <p:spPr bwMode="auto">
                <a:xfrm>
                  <a:off x="5228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7" name="Rectangle 547"/>
                <p:cNvSpPr>
                  <a:spLocks noChangeArrowheads="1"/>
                </p:cNvSpPr>
                <p:nvPr/>
              </p:nvSpPr>
              <p:spPr bwMode="auto">
                <a:xfrm>
                  <a:off x="5270" y="1653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8" name="Rectangle 548"/>
                <p:cNvSpPr>
                  <a:spLocks noChangeArrowheads="1"/>
                </p:cNvSpPr>
                <p:nvPr/>
              </p:nvSpPr>
              <p:spPr bwMode="auto">
                <a:xfrm>
                  <a:off x="5317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69" name="Rectangle 549"/>
                <p:cNvSpPr>
                  <a:spLocks noChangeArrowheads="1"/>
                </p:cNvSpPr>
                <p:nvPr/>
              </p:nvSpPr>
              <p:spPr bwMode="auto">
                <a:xfrm>
                  <a:off x="5359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0" name="Rectangle 550"/>
                <p:cNvSpPr>
                  <a:spLocks noChangeArrowheads="1"/>
                </p:cNvSpPr>
                <p:nvPr/>
              </p:nvSpPr>
              <p:spPr bwMode="auto">
                <a:xfrm>
                  <a:off x="5401" y="165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1" name="Rectangle 551"/>
                <p:cNvSpPr>
                  <a:spLocks noChangeArrowheads="1"/>
                </p:cNvSpPr>
                <p:nvPr/>
              </p:nvSpPr>
              <p:spPr bwMode="auto">
                <a:xfrm>
                  <a:off x="5443" y="1653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2" name="Rectangle 552"/>
                <p:cNvSpPr>
                  <a:spLocks noChangeArrowheads="1"/>
                </p:cNvSpPr>
                <p:nvPr/>
              </p:nvSpPr>
              <p:spPr bwMode="auto">
                <a:xfrm>
                  <a:off x="4273" y="1704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3" name="Rectangle 553"/>
                <p:cNvSpPr>
                  <a:spLocks noChangeArrowheads="1"/>
                </p:cNvSpPr>
                <p:nvPr/>
              </p:nvSpPr>
              <p:spPr bwMode="auto">
                <a:xfrm>
                  <a:off x="4321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4" name="Rectangle 554"/>
                <p:cNvSpPr>
                  <a:spLocks noChangeArrowheads="1"/>
                </p:cNvSpPr>
                <p:nvPr/>
              </p:nvSpPr>
              <p:spPr bwMode="auto">
                <a:xfrm>
                  <a:off x="4363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5" name="Rectangle 555"/>
                <p:cNvSpPr>
                  <a:spLocks noChangeArrowheads="1"/>
                </p:cNvSpPr>
                <p:nvPr/>
              </p:nvSpPr>
              <p:spPr bwMode="auto">
                <a:xfrm>
                  <a:off x="4405" y="1704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6" name="Rectangle 556"/>
                <p:cNvSpPr>
                  <a:spLocks noChangeArrowheads="1"/>
                </p:cNvSpPr>
                <p:nvPr/>
              </p:nvSpPr>
              <p:spPr bwMode="auto">
                <a:xfrm>
                  <a:off x="4446" y="1704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7" name="Rectangle 557"/>
                <p:cNvSpPr>
                  <a:spLocks noChangeArrowheads="1"/>
                </p:cNvSpPr>
                <p:nvPr/>
              </p:nvSpPr>
              <p:spPr bwMode="auto">
                <a:xfrm>
                  <a:off x="4494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8" name="Rectangle 558"/>
                <p:cNvSpPr>
                  <a:spLocks noChangeArrowheads="1"/>
                </p:cNvSpPr>
                <p:nvPr/>
              </p:nvSpPr>
              <p:spPr bwMode="auto">
                <a:xfrm>
                  <a:off x="4536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79" name="Rectangle 559"/>
                <p:cNvSpPr>
                  <a:spLocks noChangeArrowheads="1"/>
                </p:cNvSpPr>
                <p:nvPr/>
              </p:nvSpPr>
              <p:spPr bwMode="auto">
                <a:xfrm>
                  <a:off x="4578" y="1704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0" name="Rectangle 560"/>
                <p:cNvSpPr>
                  <a:spLocks noChangeArrowheads="1"/>
                </p:cNvSpPr>
                <p:nvPr/>
              </p:nvSpPr>
              <p:spPr bwMode="auto">
                <a:xfrm>
                  <a:off x="4619" y="1704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1" name="Rectangle 561"/>
                <p:cNvSpPr>
                  <a:spLocks noChangeArrowheads="1"/>
                </p:cNvSpPr>
                <p:nvPr/>
              </p:nvSpPr>
              <p:spPr bwMode="auto">
                <a:xfrm>
                  <a:off x="4667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2" name="Rectangle 562"/>
                <p:cNvSpPr>
                  <a:spLocks noChangeArrowheads="1"/>
                </p:cNvSpPr>
                <p:nvPr/>
              </p:nvSpPr>
              <p:spPr bwMode="auto">
                <a:xfrm>
                  <a:off x="4709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3" name="Rectangle 563"/>
                <p:cNvSpPr>
                  <a:spLocks noChangeArrowheads="1"/>
                </p:cNvSpPr>
                <p:nvPr/>
              </p:nvSpPr>
              <p:spPr bwMode="auto">
                <a:xfrm>
                  <a:off x="4751" y="170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4" name="Rectangle 564"/>
                <p:cNvSpPr>
                  <a:spLocks noChangeArrowheads="1"/>
                </p:cNvSpPr>
                <p:nvPr/>
              </p:nvSpPr>
              <p:spPr bwMode="auto">
                <a:xfrm>
                  <a:off x="4798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5" name="Rectangle 565"/>
                <p:cNvSpPr>
                  <a:spLocks noChangeArrowheads="1"/>
                </p:cNvSpPr>
                <p:nvPr/>
              </p:nvSpPr>
              <p:spPr bwMode="auto">
                <a:xfrm>
                  <a:off x="4840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6" name="Rectangle 566"/>
                <p:cNvSpPr>
                  <a:spLocks noChangeArrowheads="1"/>
                </p:cNvSpPr>
                <p:nvPr/>
              </p:nvSpPr>
              <p:spPr bwMode="auto">
                <a:xfrm>
                  <a:off x="4882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7" name="Rectangle 567"/>
                <p:cNvSpPr>
                  <a:spLocks noChangeArrowheads="1"/>
                </p:cNvSpPr>
                <p:nvPr/>
              </p:nvSpPr>
              <p:spPr bwMode="auto">
                <a:xfrm>
                  <a:off x="4924" y="170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8" name="Rectangle 568"/>
                <p:cNvSpPr>
                  <a:spLocks noChangeArrowheads="1"/>
                </p:cNvSpPr>
                <p:nvPr/>
              </p:nvSpPr>
              <p:spPr bwMode="auto">
                <a:xfrm>
                  <a:off x="4971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89" name="Rectangle 569"/>
                <p:cNvSpPr>
                  <a:spLocks noChangeArrowheads="1"/>
                </p:cNvSpPr>
                <p:nvPr/>
              </p:nvSpPr>
              <p:spPr bwMode="auto">
                <a:xfrm>
                  <a:off x="5013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0" name="Rectangle 570"/>
                <p:cNvSpPr>
                  <a:spLocks noChangeArrowheads="1"/>
                </p:cNvSpPr>
                <p:nvPr/>
              </p:nvSpPr>
              <p:spPr bwMode="auto">
                <a:xfrm>
                  <a:off x="5055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1" name="Rectangle 571"/>
                <p:cNvSpPr>
                  <a:spLocks noChangeArrowheads="1"/>
                </p:cNvSpPr>
                <p:nvPr/>
              </p:nvSpPr>
              <p:spPr bwMode="auto">
                <a:xfrm>
                  <a:off x="5097" y="170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2" name="Rectangle 572"/>
                <p:cNvSpPr>
                  <a:spLocks noChangeArrowheads="1"/>
                </p:cNvSpPr>
                <p:nvPr/>
              </p:nvSpPr>
              <p:spPr bwMode="auto">
                <a:xfrm>
                  <a:off x="5144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3" name="Rectangle 573"/>
                <p:cNvSpPr>
                  <a:spLocks noChangeArrowheads="1"/>
                </p:cNvSpPr>
                <p:nvPr/>
              </p:nvSpPr>
              <p:spPr bwMode="auto">
                <a:xfrm>
                  <a:off x="5186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4" name="Rectangle 574"/>
                <p:cNvSpPr>
                  <a:spLocks noChangeArrowheads="1"/>
                </p:cNvSpPr>
                <p:nvPr/>
              </p:nvSpPr>
              <p:spPr bwMode="auto">
                <a:xfrm>
                  <a:off x="5228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5" name="Rectangle 575"/>
                <p:cNvSpPr>
                  <a:spLocks noChangeArrowheads="1"/>
                </p:cNvSpPr>
                <p:nvPr/>
              </p:nvSpPr>
              <p:spPr bwMode="auto">
                <a:xfrm>
                  <a:off x="5270" y="1704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6" name="Rectangle 576"/>
                <p:cNvSpPr>
                  <a:spLocks noChangeArrowheads="1"/>
                </p:cNvSpPr>
                <p:nvPr/>
              </p:nvSpPr>
              <p:spPr bwMode="auto">
                <a:xfrm>
                  <a:off x="5317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7" name="Rectangle 577"/>
                <p:cNvSpPr>
                  <a:spLocks noChangeArrowheads="1"/>
                </p:cNvSpPr>
                <p:nvPr/>
              </p:nvSpPr>
              <p:spPr bwMode="auto">
                <a:xfrm>
                  <a:off x="5359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8" name="Rectangle 578"/>
                <p:cNvSpPr>
                  <a:spLocks noChangeArrowheads="1"/>
                </p:cNvSpPr>
                <p:nvPr/>
              </p:nvSpPr>
              <p:spPr bwMode="auto">
                <a:xfrm>
                  <a:off x="5401" y="1704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99" name="Rectangle 579"/>
                <p:cNvSpPr>
                  <a:spLocks noChangeArrowheads="1"/>
                </p:cNvSpPr>
                <p:nvPr/>
              </p:nvSpPr>
              <p:spPr bwMode="auto">
                <a:xfrm>
                  <a:off x="4273" y="174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0" name="Rectangle 580"/>
                <p:cNvSpPr>
                  <a:spLocks noChangeArrowheads="1"/>
                </p:cNvSpPr>
                <p:nvPr/>
              </p:nvSpPr>
              <p:spPr bwMode="auto">
                <a:xfrm>
                  <a:off x="4321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1" name="Rectangle 581"/>
                <p:cNvSpPr>
                  <a:spLocks noChangeArrowheads="1"/>
                </p:cNvSpPr>
                <p:nvPr/>
              </p:nvSpPr>
              <p:spPr bwMode="auto">
                <a:xfrm>
                  <a:off x="4363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2" name="Rectangle 582"/>
                <p:cNvSpPr>
                  <a:spLocks noChangeArrowheads="1"/>
                </p:cNvSpPr>
                <p:nvPr/>
              </p:nvSpPr>
              <p:spPr bwMode="auto">
                <a:xfrm>
                  <a:off x="4405" y="1748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3" name="Rectangle 583"/>
                <p:cNvSpPr>
                  <a:spLocks noChangeArrowheads="1"/>
                </p:cNvSpPr>
                <p:nvPr/>
              </p:nvSpPr>
              <p:spPr bwMode="auto">
                <a:xfrm>
                  <a:off x="4446" y="174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4" name="Rectangle 584"/>
                <p:cNvSpPr>
                  <a:spLocks noChangeArrowheads="1"/>
                </p:cNvSpPr>
                <p:nvPr/>
              </p:nvSpPr>
              <p:spPr bwMode="auto">
                <a:xfrm>
                  <a:off x="4494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5" name="Rectangle 585"/>
                <p:cNvSpPr>
                  <a:spLocks noChangeArrowheads="1"/>
                </p:cNvSpPr>
                <p:nvPr/>
              </p:nvSpPr>
              <p:spPr bwMode="auto">
                <a:xfrm>
                  <a:off x="4536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6" name="Rectangle 586"/>
                <p:cNvSpPr>
                  <a:spLocks noChangeArrowheads="1"/>
                </p:cNvSpPr>
                <p:nvPr/>
              </p:nvSpPr>
              <p:spPr bwMode="auto">
                <a:xfrm>
                  <a:off x="4578" y="1748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7" name="Rectangle 587"/>
                <p:cNvSpPr>
                  <a:spLocks noChangeArrowheads="1"/>
                </p:cNvSpPr>
                <p:nvPr/>
              </p:nvSpPr>
              <p:spPr bwMode="auto">
                <a:xfrm>
                  <a:off x="4619" y="174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8" name="Rectangle 588"/>
                <p:cNvSpPr>
                  <a:spLocks noChangeArrowheads="1"/>
                </p:cNvSpPr>
                <p:nvPr/>
              </p:nvSpPr>
              <p:spPr bwMode="auto">
                <a:xfrm>
                  <a:off x="4667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09" name="Rectangle 589"/>
                <p:cNvSpPr>
                  <a:spLocks noChangeArrowheads="1"/>
                </p:cNvSpPr>
                <p:nvPr/>
              </p:nvSpPr>
              <p:spPr bwMode="auto">
                <a:xfrm>
                  <a:off x="4709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0" name="Rectangle 590"/>
                <p:cNvSpPr>
                  <a:spLocks noChangeArrowheads="1"/>
                </p:cNvSpPr>
                <p:nvPr/>
              </p:nvSpPr>
              <p:spPr bwMode="auto">
                <a:xfrm>
                  <a:off x="4751" y="174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1" name="Rectangle 591"/>
                <p:cNvSpPr>
                  <a:spLocks noChangeArrowheads="1"/>
                </p:cNvSpPr>
                <p:nvPr/>
              </p:nvSpPr>
              <p:spPr bwMode="auto">
                <a:xfrm>
                  <a:off x="4798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2" name="Rectangle 592"/>
                <p:cNvSpPr>
                  <a:spLocks noChangeArrowheads="1"/>
                </p:cNvSpPr>
                <p:nvPr/>
              </p:nvSpPr>
              <p:spPr bwMode="auto">
                <a:xfrm>
                  <a:off x="4840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3" name="Rectangle 593"/>
                <p:cNvSpPr>
                  <a:spLocks noChangeArrowheads="1"/>
                </p:cNvSpPr>
                <p:nvPr/>
              </p:nvSpPr>
              <p:spPr bwMode="auto">
                <a:xfrm>
                  <a:off x="4882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4" name="Rectangle 594"/>
                <p:cNvSpPr>
                  <a:spLocks noChangeArrowheads="1"/>
                </p:cNvSpPr>
                <p:nvPr/>
              </p:nvSpPr>
              <p:spPr bwMode="auto">
                <a:xfrm>
                  <a:off x="4924" y="174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5" name="Rectangle 595"/>
                <p:cNvSpPr>
                  <a:spLocks noChangeArrowheads="1"/>
                </p:cNvSpPr>
                <p:nvPr/>
              </p:nvSpPr>
              <p:spPr bwMode="auto">
                <a:xfrm>
                  <a:off x="4971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6" name="Rectangle 596"/>
                <p:cNvSpPr>
                  <a:spLocks noChangeArrowheads="1"/>
                </p:cNvSpPr>
                <p:nvPr/>
              </p:nvSpPr>
              <p:spPr bwMode="auto">
                <a:xfrm>
                  <a:off x="5013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7" name="Rectangle 597"/>
                <p:cNvSpPr>
                  <a:spLocks noChangeArrowheads="1"/>
                </p:cNvSpPr>
                <p:nvPr/>
              </p:nvSpPr>
              <p:spPr bwMode="auto">
                <a:xfrm>
                  <a:off x="5055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8" name="Rectangle 598"/>
                <p:cNvSpPr>
                  <a:spLocks noChangeArrowheads="1"/>
                </p:cNvSpPr>
                <p:nvPr/>
              </p:nvSpPr>
              <p:spPr bwMode="auto">
                <a:xfrm>
                  <a:off x="5097" y="174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19" name="Rectangle 599"/>
                <p:cNvSpPr>
                  <a:spLocks noChangeArrowheads="1"/>
                </p:cNvSpPr>
                <p:nvPr/>
              </p:nvSpPr>
              <p:spPr bwMode="auto">
                <a:xfrm>
                  <a:off x="5144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0" name="Rectangle 600"/>
                <p:cNvSpPr>
                  <a:spLocks noChangeArrowheads="1"/>
                </p:cNvSpPr>
                <p:nvPr/>
              </p:nvSpPr>
              <p:spPr bwMode="auto">
                <a:xfrm>
                  <a:off x="5186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1" name="Rectangle 601"/>
                <p:cNvSpPr>
                  <a:spLocks noChangeArrowheads="1"/>
                </p:cNvSpPr>
                <p:nvPr/>
              </p:nvSpPr>
              <p:spPr bwMode="auto">
                <a:xfrm>
                  <a:off x="5228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2" name="Rectangle 602"/>
                <p:cNvSpPr>
                  <a:spLocks noChangeArrowheads="1"/>
                </p:cNvSpPr>
                <p:nvPr/>
              </p:nvSpPr>
              <p:spPr bwMode="auto">
                <a:xfrm>
                  <a:off x="5270" y="174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3" name="Rectangle 603"/>
                <p:cNvSpPr>
                  <a:spLocks noChangeArrowheads="1"/>
                </p:cNvSpPr>
                <p:nvPr/>
              </p:nvSpPr>
              <p:spPr bwMode="auto">
                <a:xfrm>
                  <a:off x="5317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4" name="Rectangle 604"/>
                <p:cNvSpPr>
                  <a:spLocks noChangeArrowheads="1"/>
                </p:cNvSpPr>
                <p:nvPr/>
              </p:nvSpPr>
              <p:spPr bwMode="auto">
                <a:xfrm>
                  <a:off x="5359" y="174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5" name="Rectangle 605"/>
                <p:cNvSpPr>
                  <a:spLocks noChangeArrowheads="1"/>
                </p:cNvSpPr>
                <p:nvPr/>
              </p:nvSpPr>
              <p:spPr bwMode="auto">
                <a:xfrm>
                  <a:off x="4273" y="179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6" name="Rectangle 606"/>
                <p:cNvSpPr>
                  <a:spLocks noChangeArrowheads="1"/>
                </p:cNvSpPr>
                <p:nvPr/>
              </p:nvSpPr>
              <p:spPr bwMode="auto">
                <a:xfrm>
                  <a:off x="4321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7" name="Rectangle 607"/>
                <p:cNvSpPr>
                  <a:spLocks noChangeArrowheads="1"/>
                </p:cNvSpPr>
                <p:nvPr/>
              </p:nvSpPr>
              <p:spPr bwMode="auto">
                <a:xfrm>
                  <a:off x="4363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28" name="Rectangle 608"/>
                <p:cNvSpPr>
                  <a:spLocks noChangeArrowheads="1"/>
                </p:cNvSpPr>
                <p:nvPr/>
              </p:nvSpPr>
              <p:spPr bwMode="auto">
                <a:xfrm>
                  <a:off x="4405" y="179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8129" name="Group 609"/>
              <p:cNvGrpSpPr>
                <a:grpSpLocks/>
              </p:cNvGrpSpPr>
              <p:nvPr/>
            </p:nvGrpSpPr>
            <p:grpSpPr bwMode="auto">
              <a:xfrm>
                <a:off x="3721" y="1793"/>
                <a:ext cx="1680" cy="369"/>
                <a:chOff x="3713" y="1793"/>
                <a:chExt cx="1688" cy="369"/>
              </a:xfrm>
            </p:grpSpPr>
            <p:sp>
              <p:nvSpPr>
                <p:cNvPr id="108130" name="Rectangle 610"/>
                <p:cNvSpPr>
                  <a:spLocks noChangeArrowheads="1"/>
                </p:cNvSpPr>
                <p:nvPr/>
              </p:nvSpPr>
              <p:spPr bwMode="auto">
                <a:xfrm>
                  <a:off x="4446" y="179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1" name="Rectangle 611"/>
                <p:cNvSpPr>
                  <a:spLocks noChangeArrowheads="1"/>
                </p:cNvSpPr>
                <p:nvPr/>
              </p:nvSpPr>
              <p:spPr bwMode="auto">
                <a:xfrm>
                  <a:off x="4494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2" name="Rectangle 612"/>
                <p:cNvSpPr>
                  <a:spLocks noChangeArrowheads="1"/>
                </p:cNvSpPr>
                <p:nvPr/>
              </p:nvSpPr>
              <p:spPr bwMode="auto">
                <a:xfrm>
                  <a:off x="4536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3" name="Rectangle 613"/>
                <p:cNvSpPr>
                  <a:spLocks noChangeArrowheads="1"/>
                </p:cNvSpPr>
                <p:nvPr/>
              </p:nvSpPr>
              <p:spPr bwMode="auto">
                <a:xfrm>
                  <a:off x="4578" y="179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4" name="Rectangle 614"/>
                <p:cNvSpPr>
                  <a:spLocks noChangeArrowheads="1"/>
                </p:cNvSpPr>
                <p:nvPr/>
              </p:nvSpPr>
              <p:spPr bwMode="auto">
                <a:xfrm>
                  <a:off x="4619" y="179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5" name="Rectangle 615"/>
                <p:cNvSpPr>
                  <a:spLocks noChangeArrowheads="1"/>
                </p:cNvSpPr>
                <p:nvPr/>
              </p:nvSpPr>
              <p:spPr bwMode="auto">
                <a:xfrm>
                  <a:off x="4667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6" name="Rectangle 616"/>
                <p:cNvSpPr>
                  <a:spLocks noChangeArrowheads="1"/>
                </p:cNvSpPr>
                <p:nvPr/>
              </p:nvSpPr>
              <p:spPr bwMode="auto">
                <a:xfrm>
                  <a:off x="4709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7" name="Rectangle 617"/>
                <p:cNvSpPr>
                  <a:spLocks noChangeArrowheads="1"/>
                </p:cNvSpPr>
                <p:nvPr/>
              </p:nvSpPr>
              <p:spPr bwMode="auto">
                <a:xfrm>
                  <a:off x="4751" y="179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8" name="Rectangle 618"/>
                <p:cNvSpPr>
                  <a:spLocks noChangeArrowheads="1"/>
                </p:cNvSpPr>
                <p:nvPr/>
              </p:nvSpPr>
              <p:spPr bwMode="auto">
                <a:xfrm>
                  <a:off x="4798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39" name="Rectangle 619"/>
                <p:cNvSpPr>
                  <a:spLocks noChangeArrowheads="1"/>
                </p:cNvSpPr>
                <p:nvPr/>
              </p:nvSpPr>
              <p:spPr bwMode="auto">
                <a:xfrm>
                  <a:off x="4840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0" name="Rectangle 620"/>
                <p:cNvSpPr>
                  <a:spLocks noChangeArrowheads="1"/>
                </p:cNvSpPr>
                <p:nvPr/>
              </p:nvSpPr>
              <p:spPr bwMode="auto">
                <a:xfrm>
                  <a:off x="4882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1" name="Rectangle 621"/>
                <p:cNvSpPr>
                  <a:spLocks noChangeArrowheads="1"/>
                </p:cNvSpPr>
                <p:nvPr/>
              </p:nvSpPr>
              <p:spPr bwMode="auto">
                <a:xfrm>
                  <a:off x="4924" y="179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2" name="Rectangle 622"/>
                <p:cNvSpPr>
                  <a:spLocks noChangeArrowheads="1"/>
                </p:cNvSpPr>
                <p:nvPr/>
              </p:nvSpPr>
              <p:spPr bwMode="auto">
                <a:xfrm>
                  <a:off x="4971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3" name="Rectangle 623"/>
                <p:cNvSpPr>
                  <a:spLocks noChangeArrowheads="1"/>
                </p:cNvSpPr>
                <p:nvPr/>
              </p:nvSpPr>
              <p:spPr bwMode="auto">
                <a:xfrm>
                  <a:off x="5013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4" name="Rectangle 624"/>
                <p:cNvSpPr>
                  <a:spLocks noChangeArrowheads="1"/>
                </p:cNvSpPr>
                <p:nvPr/>
              </p:nvSpPr>
              <p:spPr bwMode="auto">
                <a:xfrm>
                  <a:off x="5055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5" name="Rectangle 625"/>
                <p:cNvSpPr>
                  <a:spLocks noChangeArrowheads="1"/>
                </p:cNvSpPr>
                <p:nvPr/>
              </p:nvSpPr>
              <p:spPr bwMode="auto">
                <a:xfrm>
                  <a:off x="5097" y="179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6" name="Rectangle 626"/>
                <p:cNvSpPr>
                  <a:spLocks noChangeArrowheads="1"/>
                </p:cNvSpPr>
                <p:nvPr/>
              </p:nvSpPr>
              <p:spPr bwMode="auto">
                <a:xfrm>
                  <a:off x="5144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7" name="Rectangle 627"/>
                <p:cNvSpPr>
                  <a:spLocks noChangeArrowheads="1"/>
                </p:cNvSpPr>
                <p:nvPr/>
              </p:nvSpPr>
              <p:spPr bwMode="auto">
                <a:xfrm>
                  <a:off x="5186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8" name="Rectangle 628"/>
                <p:cNvSpPr>
                  <a:spLocks noChangeArrowheads="1"/>
                </p:cNvSpPr>
                <p:nvPr/>
              </p:nvSpPr>
              <p:spPr bwMode="auto">
                <a:xfrm>
                  <a:off x="5228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49" name="Rectangle 629"/>
                <p:cNvSpPr>
                  <a:spLocks noChangeArrowheads="1"/>
                </p:cNvSpPr>
                <p:nvPr/>
              </p:nvSpPr>
              <p:spPr bwMode="auto">
                <a:xfrm>
                  <a:off x="5270" y="179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0" name="Rectangle 630"/>
                <p:cNvSpPr>
                  <a:spLocks noChangeArrowheads="1"/>
                </p:cNvSpPr>
                <p:nvPr/>
              </p:nvSpPr>
              <p:spPr bwMode="auto">
                <a:xfrm>
                  <a:off x="5317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1" name="Rectangle 631"/>
                <p:cNvSpPr>
                  <a:spLocks noChangeArrowheads="1"/>
                </p:cNvSpPr>
                <p:nvPr/>
              </p:nvSpPr>
              <p:spPr bwMode="auto">
                <a:xfrm>
                  <a:off x="5359" y="179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2" name="Rectangle 632"/>
                <p:cNvSpPr>
                  <a:spLocks noChangeArrowheads="1"/>
                </p:cNvSpPr>
                <p:nvPr/>
              </p:nvSpPr>
              <p:spPr bwMode="auto">
                <a:xfrm>
                  <a:off x="4273" y="1837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3" name="Rectangle 633"/>
                <p:cNvSpPr>
                  <a:spLocks noChangeArrowheads="1"/>
                </p:cNvSpPr>
                <p:nvPr/>
              </p:nvSpPr>
              <p:spPr bwMode="auto">
                <a:xfrm>
                  <a:off x="4321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4" name="Rectangle 634"/>
                <p:cNvSpPr>
                  <a:spLocks noChangeArrowheads="1"/>
                </p:cNvSpPr>
                <p:nvPr/>
              </p:nvSpPr>
              <p:spPr bwMode="auto">
                <a:xfrm>
                  <a:off x="4363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5" name="Rectangle 635"/>
                <p:cNvSpPr>
                  <a:spLocks noChangeArrowheads="1"/>
                </p:cNvSpPr>
                <p:nvPr/>
              </p:nvSpPr>
              <p:spPr bwMode="auto">
                <a:xfrm>
                  <a:off x="4405" y="1837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6" name="Rectangle 636"/>
                <p:cNvSpPr>
                  <a:spLocks noChangeArrowheads="1"/>
                </p:cNvSpPr>
                <p:nvPr/>
              </p:nvSpPr>
              <p:spPr bwMode="auto">
                <a:xfrm>
                  <a:off x="4446" y="1837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7" name="Rectangle 637"/>
                <p:cNvSpPr>
                  <a:spLocks noChangeArrowheads="1"/>
                </p:cNvSpPr>
                <p:nvPr/>
              </p:nvSpPr>
              <p:spPr bwMode="auto">
                <a:xfrm>
                  <a:off x="4494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8" name="Rectangle 638"/>
                <p:cNvSpPr>
                  <a:spLocks noChangeArrowheads="1"/>
                </p:cNvSpPr>
                <p:nvPr/>
              </p:nvSpPr>
              <p:spPr bwMode="auto">
                <a:xfrm>
                  <a:off x="4536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59" name="Rectangle 639"/>
                <p:cNvSpPr>
                  <a:spLocks noChangeArrowheads="1"/>
                </p:cNvSpPr>
                <p:nvPr/>
              </p:nvSpPr>
              <p:spPr bwMode="auto">
                <a:xfrm>
                  <a:off x="4578" y="1837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0" name="Rectangle 640"/>
                <p:cNvSpPr>
                  <a:spLocks noChangeArrowheads="1"/>
                </p:cNvSpPr>
                <p:nvPr/>
              </p:nvSpPr>
              <p:spPr bwMode="auto">
                <a:xfrm>
                  <a:off x="4619" y="1837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1" name="Rectangle 641"/>
                <p:cNvSpPr>
                  <a:spLocks noChangeArrowheads="1"/>
                </p:cNvSpPr>
                <p:nvPr/>
              </p:nvSpPr>
              <p:spPr bwMode="auto">
                <a:xfrm>
                  <a:off x="4667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2" name="Rectangle 642"/>
                <p:cNvSpPr>
                  <a:spLocks noChangeArrowheads="1"/>
                </p:cNvSpPr>
                <p:nvPr/>
              </p:nvSpPr>
              <p:spPr bwMode="auto">
                <a:xfrm>
                  <a:off x="4709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3" name="Rectangle 643"/>
                <p:cNvSpPr>
                  <a:spLocks noChangeArrowheads="1"/>
                </p:cNvSpPr>
                <p:nvPr/>
              </p:nvSpPr>
              <p:spPr bwMode="auto">
                <a:xfrm>
                  <a:off x="4751" y="1837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4" name="Rectangle 644"/>
                <p:cNvSpPr>
                  <a:spLocks noChangeArrowheads="1"/>
                </p:cNvSpPr>
                <p:nvPr/>
              </p:nvSpPr>
              <p:spPr bwMode="auto">
                <a:xfrm>
                  <a:off x="4798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5" name="Rectangle 645"/>
                <p:cNvSpPr>
                  <a:spLocks noChangeArrowheads="1"/>
                </p:cNvSpPr>
                <p:nvPr/>
              </p:nvSpPr>
              <p:spPr bwMode="auto">
                <a:xfrm>
                  <a:off x="4840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6" name="Rectangle 646"/>
                <p:cNvSpPr>
                  <a:spLocks noChangeArrowheads="1"/>
                </p:cNvSpPr>
                <p:nvPr/>
              </p:nvSpPr>
              <p:spPr bwMode="auto">
                <a:xfrm>
                  <a:off x="4882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7" name="Rectangle 647"/>
                <p:cNvSpPr>
                  <a:spLocks noChangeArrowheads="1"/>
                </p:cNvSpPr>
                <p:nvPr/>
              </p:nvSpPr>
              <p:spPr bwMode="auto">
                <a:xfrm>
                  <a:off x="4924" y="1837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8" name="Rectangle 648"/>
                <p:cNvSpPr>
                  <a:spLocks noChangeArrowheads="1"/>
                </p:cNvSpPr>
                <p:nvPr/>
              </p:nvSpPr>
              <p:spPr bwMode="auto">
                <a:xfrm>
                  <a:off x="4971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69" name="Rectangle 649"/>
                <p:cNvSpPr>
                  <a:spLocks noChangeArrowheads="1"/>
                </p:cNvSpPr>
                <p:nvPr/>
              </p:nvSpPr>
              <p:spPr bwMode="auto">
                <a:xfrm>
                  <a:off x="5013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0" name="Rectangle 650"/>
                <p:cNvSpPr>
                  <a:spLocks noChangeArrowheads="1"/>
                </p:cNvSpPr>
                <p:nvPr/>
              </p:nvSpPr>
              <p:spPr bwMode="auto">
                <a:xfrm>
                  <a:off x="5055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1" name="Rectangle 651"/>
                <p:cNvSpPr>
                  <a:spLocks noChangeArrowheads="1"/>
                </p:cNvSpPr>
                <p:nvPr/>
              </p:nvSpPr>
              <p:spPr bwMode="auto">
                <a:xfrm>
                  <a:off x="5097" y="1837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2" name="Rectangle 652"/>
                <p:cNvSpPr>
                  <a:spLocks noChangeArrowheads="1"/>
                </p:cNvSpPr>
                <p:nvPr/>
              </p:nvSpPr>
              <p:spPr bwMode="auto">
                <a:xfrm>
                  <a:off x="5144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3" name="Rectangle 653"/>
                <p:cNvSpPr>
                  <a:spLocks noChangeArrowheads="1"/>
                </p:cNvSpPr>
                <p:nvPr/>
              </p:nvSpPr>
              <p:spPr bwMode="auto">
                <a:xfrm>
                  <a:off x="5186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4" name="Rectangle 654"/>
                <p:cNvSpPr>
                  <a:spLocks noChangeArrowheads="1"/>
                </p:cNvSpPr>
                <p:nvPr/>
              </p:nvSpPr>
              <p:spPr bwMode="auto">
                <a:xfrm>
                  <a:off x="5228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5" name="Rectangle 655"/>
                <p:cNvSpPr>
                  <a:spLocks noChangeArrowheads="1"/>
                </p:cNvSpPr>
                <p:nvPr/>
              </p:nvSpPr>
              <p:spPr bwMode="auto">
                <a:xfrm>
                  <a:off x="5270" y="1837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6" name="Rectangle 656"/>
                <p:cNvSpPr>
                  <a:spLocks noChangeArrowheads="1"/>
                </p:cNvSpPr>
                <p:nvPr/>
              </p:nvSpPr>
              <p:spPr bwMode="auto">
                <a:xfrm>
                  <a:off x="5317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7" name="Rectangle 657"/>
                <p:cNvSpPr>
                  <a:spLocks noChangeArrowheads="1"/>
                </p:cNvSpPr>
                <p:nvPr/>
              </p:nvSpPr>
              <p:spPr bwMode="auto">
                <a:xfrm>
                  <a:off x="5359" y="183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8" name="Rectangle 658"/>
                <p:cNvSpPr>
                  <a:spLocks noChangeArrowheads="1"/>
                </p:cNvSpPr>
                <p:nvPr/>
              </p:nvSpPr>
              <p:spPr bwMode="auto">
                <a:xfrm>
                  <a:off x="4273" y="188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79" name="Rectangle 659"/>
                <p:cNvSpPr>
                  <a:spLocks noChangeArrowheads="1"/>
                </p:cNvSpPr>
                <p:nvPr/>
              </p:nvSpPr>
              <p:spPr bwMode="auto">
                <a:xfrm>
                  <a:off x="4321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0" name="Rectangle 660"/>
                <p:cNvSpPr>
                  <a:spLocks noChangeArrowheads="1"/>
                </p:cNvSpPr>
                <p:nvPr/>
              </p:nvSpPr>
              <p:spPr bwMode="auto">
                <a:xfrm>
                  <a:off x="4363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1" name="Rectangle 661"/>
                <p:cNvSpPr>
                  <a:spLocks noChangeArrowheads="1"/>
                </p:cNvSpPr>
                <p:nvPr/>
              </p:nvSpPr>
              <p:spPr bwMode="auto">
                <a:xfrm>
                  <a:off x="4405" y="1888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2" name="Rectangle 662"/>
                <p:cNvSpPr>
                  <a:spLocks noChangeArrowheads="1"/>
                </p:cNvSpPr>
                <p:nvPr/>
              </p:nvSpPr>
              <p:spPr bwMode="auto">
                <a:xfrm>
                  <a:off x="4446" y="188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3" name="Rectangle 663"/>
                <p:cNvSpPr>
                  <a:spLocks noChangeArrowheads="1"/>
                </p:cNvSpPr>
                <p:nvPr/>
              </p:nvSpPr>
              <p:spPr bwMode="auto">
                <a:xfrm>
                  <a:off x="4494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4" name="Rectangle 664"/>
                <p:cNvSpPr>
                  <a:spLocks noChangeArrowheads="1"/>
                </p:cNvSpPr>
                <p:nvPr/>
              </p:nvSpPr>
              <p:spPr bwMode="auto">
                <a:xfrm>
                  <a:off x="4536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5" name="Rectangle 665"/>
                <p:cNvSpPr>
                  <a:spLocks noChangeArrowheads="1"/>
                </p:cNvSpPr>
                <p:nvPr/>
              </p:nvSpPr>
              <p:spPr bwMode="auto">
                <a:xfrm>
                  <a:off x="4578" y="1888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6" name="Rectangle 666"/>
                <p:cNvSpPr>
                  <a:spLocks noChangeArrowheads="1"/>
                </p:cNvSpPr>
                <p:nvPr/>
              </p:nvSpPr>
              <p:spPr bwMode="auto">
                <a:xfrm>
                  <a:off x="4619" y="188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7" name="Rectangle 667"/>
                <p:cNvSpPr>
                  <a:spLocks noChangeArrowheads="1"/>
                </p:cNvSpPr>
                <p:nvPr/>
              </p:nvSpPr>
              <p:spPr bwMode="auto">
                <a:xfrm>
                  <a:off x="4667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8" name="Rectangle 668"/>
                <p:cNvSpPr>
                  <a:spLocks noChangeArrowheads="1"/>
                </p:cNvSpPr>
                <p:nvPr/>
              </p:nvSpPr>
              <p:spPr bwMode="auto">
                <a:xfrm>
                  <a:off x="4709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89" name="Rectangle 669"/>
                <p:cNvSpPr>
                  <a:spLocks noChangeArrowheads="1"/>
                </p:cNvSpPr>
                <p:nvPr/>
              </p:nvSpPr>
              <p:spPr bwMode="auto">
                <a:xfrm>
                  <a:off x="4751" y="188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0" name="Rectangle 670"/>
                <p:cNvSpPr>
                  <a:spLocks noChangeArrowheads="1"/>
                </p:cNvSpPr>
                <p:nvPr/>
              </p:nvSpPr>
              <p:spPr bwMode="auto">
                <a:xfrm>
                  <a:off x="4798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1" name="Rectangle 671"/>
                <p:cNvSpPr>
                  <a:spLocks noChangeArrowheads="1"/>
                </p:cNvSpPr>
                <p:nvPr/>
              </p:nvSpPr>
              <p:spPr bwMode="auto">
                <a:xfrm>
                  <a:off x="4840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2" name="Rectangle 672"/>
                <p:cNvSpPr>
                  <a:spLocks noChangeArrowheads="1"/>
                </p:cNvSpPr>
                <p:nvPr/>
              </p:nvSpPr>
              <p:spPr bwMode="auto">
                <a:xfrm>
                  <a:off x="4882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3" name="Rectangle 673"/>
                <p:cNvSpPr>
                  <a:spLocks noChangeArrowheads="1"/>
                </p:cNvSpPr>
                <p:nvPr/>
              </p:nvSpPr>
              <p:spPr bwMode="auto">
                <a:xfrm>
                  <a:off x="4924" y="188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4" name="Rectangle 674"/>
                <p:cNvSpPr>
                  <a:spLocks noChangeArrowheads="1"/>
                </p:cNvSpPr>
                <p:nvPr/>
              </p:nvSpPr>
              <p:spPr bwMode="auto">
                <a:xfrm>
                  <a:off x="4971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5" name="Rectangle 675"/>
                <p:cNvSpPr>
                  <a:spLocks noChangeArrowheads="1"/>
                </p:cNvSpPr>
                <p:nvPr/>
              </p:nvSpPr>
              <p:spPr bwMode="auto">
                <a:xfrm>
                  <a:off x="5013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6" name="Rectangle 676"/>
                <p:cNvSpPr>
                  <a:spLocks noChangeArrowheads="1"/>
                </p:cNvSpPr>
                <p:nvPr/>
              </p:nvSpPr>
              <p:spPr bwMode="auto">
                <a:xfrm>
                  <a:off x="5055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7" name="Rectangle 677"/>
                <p:cNvSpPr>
                  <a:spLocks noChangeArrowheads="1"/>
                </p:cNvSpPr>
                <p:nvPr/>
              </p:nvSpPr>
              <p:spPr bwMode="auto">
                <a:xfrm>
                  <a:off x="5097" y="188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8" name="Rectangle 678"/>
                <p:cNvSpPr>
                  <a:spLocks noChangeArrowheads="1"/>
                </p:cNvSpPr>
                <p:nvPr/>
              </p:nvSpPr>
              <p:spPr bwMode="auto">
                <a:xfrm>
                  <a:off x="5144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99" name="Rectangle 679"/>
                <p:cNvSpPr>
                  <a:spLocks noChangeArrowheads="1"/>
                </p:cNvSpPr>
                <p:nvPr/>
              </p:nvSpPr>
              <p:spPr bwMode="auto">
                <a:xfrm>
                  <a:off x="5186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0" name="Rectangle 680"/>
                <p:cNvSpPr>
                  <a:spLocks noChangeArrowheads="1"/>
                </p:cNvSpPr>
                <p:nvPr/>
              </p:nvSpPr>
              <p:spPr bwMode="auto">
                <a:xfrm>
                  <a:off x="5228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1" name="Rectangle 681"/>
                <p:cNvSpPr>
                  <a:spLocks noChangeArrowheads="1"/>
                </p:cNvSpPr>
                <p:nvPr/>
              </p:nvSpPr>
              <p:spPr bwMode="auto">
                <a:xfrm>
                  <a:off x="5270" y="188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2" name="Rectangle 682"/>
                <p:cNvSpPr>
                  <a:spLocks noChangeArrowheads="1"/>
                </p:cNvSpPr>
                <p:nvPr/>
              </p:nvSpPr>
              <p:spPr bwMode="auto">
                <a:xfrm>
                  <a:off x="5317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3" name="Rectangle 683"/>
                <p:cNvSpPr>
                  <a:spLocks noChangeArrowheads="1"/>
                </p:cNvSpPr>
                <p:nvPr/>
              </p:nvSpPr>
              <p:spPr bwMode="auto">
                <a:xfrm>
                  <a:off x="5359" y="188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4" name="Rectangle 684"/>
                <p:cNvSpPr>
                  <a:spLocks noChangeArrowheads="1"/>
                </p:cNvSpPr>
                <p:nvPr/>
              </p:nvSpPr>
              <p:spPr bwMode="auto">
                <a:xfrm>
                  <a:off x="4273" y="193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5" name="Rectangle 685"/>
                <p:cNvSpPr>
                  <a:spLocks noChangeArrowheads="1"/>
                </p:cNvSpPr>
                <p:nvPr/>
              </p:nvSpPr>
              <p:spPr bwMode="auto">
                <a:xfrm>
                  <a:off x="4321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6" name="Rectangle 686"/>
                <p:cNvSpPr>
                  <a:spLocks noChangeArrowheads="1"/>
                </p:cNvSpPr>
                <p:nvPr/>
              </p:nvSpPr>
              <p:spPr bwMode="auto">
                <a:xfrm>
                  <a:off x="4363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7" name="Rectangle 687"/>
                <p:cNvSpPr>
                  <a:spLocks noChangeArrowheads="1"/>
                </p:cNvSpPr>
                <p:nvPr/>
              </p:nvSpPr>
              <p:spPr bwMode="auto">
                <a:xfrm>
                  <a:off x="4405" y="193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8" name="Rectangle 688"/>
                <p:cNvSpPr>
                  <a:spLocks noChangeArrowheads="1"/>
                </p:cNvSpPr>
                <p:nvPr/>
              </p:nvSpPr>
              <p:spPr bwMode="auto">
                <a:xfrm>
                  <a:off x="4446" y="193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09" name="Rectangle 689"/>
                <p:cNvSpPr>
                  <a:spLocks noChangeArrowheads="1"/>
                </p:cNvSpPr>
                <p:nvPr/>
              </p:nvSpPr>
              <p:spPr bwMode="auto">
                <a:xfrm>
                  <a:off x="4494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0" name="Rectangle 690"/>
                <p:cNvSpPr>
                  <a:spLocks noChangeArrowheads="1"/>
                </p:cNvSpPr>
                <p:nvPr/>
              </p:nvSpPr>
              <p:spPr bwMode="auto">
                <a:xfrm>
                  <a:off x="4536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1" name="Rectangle 691"/>
                <p:cNvSpPr>
                  <a:spLocks noChangeArrowheads="1"/>
                </p:cNvSpPr>
                <p:nvPr/>
              </p:nvSpPr>
              <p:spPr bwMode="auto">
                <a:xfrm>
                  <a:off x="4578" y="193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2" name="Rectangle 692"/>
                <p:cNvSpPr>
                  <a:spLocks noChangeArrowheads="1"/>
                </p:cNvSpPr>
                <p:nvPr/>
              </p:nvSpPr>
              <p:spPr bwMode="auto">
                <a:xfrm>
                  <a:off x="4619" y="193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3" name="Rectangle 693"/>
                <p:cNvSpPr>
                  <a:spLocks noChangeArrowheads="1"/>
                </p:cNvSpPr>
                <p:nvPr/>
              </p:nvSpPr>
              <p:spPr bwMode="auto">
                <a:xfrm>
                  <a:off x="4667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4" name="Rectangle 694"/>
                <p:cNvSpPr>
                  <a:spLocks noChangeArrowheads="1"/>
                </p:cNvSpPr>
                <p:nvPr/>
              </p:nvSpPr>
              <p:spPr bwMode="auto">
                <a:xfrm>
                  <a:off x="4709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5" name="Rectangle 695"/>
                <p:cNvSpPr>
                  <a:spLocks noChangeArrowheads="1"/>
                </p:cNvSpPr>
                <p:nvPr/>
              </p:nvSpPr>
              <p:spPr bwMode="auto">
                <a:xfrm>
                  <a:off x="4751" y="193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6" name="Rectangle 696"/>
                <p:cNvSpPr>
                  <a:spLocks noChangeArrowheads="1"/>
                </p:cNvSpPr>
                <p:nvPr/>
              </p:nvSpPr>
              <p:spPr bwMode="auto">
                <a:xfrm>
                  <a:off x="4798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7" name="Rectangle 697"/>
                <p:cNvSpPr>
                  <a:spLocks noChangeArrowheads="1"/>
                </p:cNvSpPr>
                <p:nvPr/>
              </p:nvSpPr>
              <p:spPr bwMode="auto">
                <a:xfrm>
                  <a:off x="4840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8" name="Rectangle 698"/>
                <p:cNvSpPr>
                  <a:spLocks noChangeArrowheads="1"/>
                </p:cNvSpPr>
                <p:nvPr/>
              </p:nvSpPr>
              <p:spPr bwMode="auto">
                <a:xfrm>
                  <a:off x="4882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19" name="Rectangle 699"/>
                <p:cNvSpPr>
                  <a:spLocks noChangeArrowheads="1"/>
                </p:cNvSpPr>
                <p:nvPr/>
              </p:nvSpPr>
              <p:spPr bwMode="auto">
                <a:xfrm>
                  <a:off x="4924" y="193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0" name="Rectangle 700"/>
                <p:cNvSpPr>
                  <a:spLocks noChangeArrowheads="1"/>
                </p:cNvSpPr>
                <p:nvPr/>
              </p:nvSpPr>
              <p:spPr bwMode="auto">
                <a:xfrm>
                  <a:off x="4971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1" name="Rectangle 701"/>
                <p:cNvSpPr>
                  <a:spLocks noChangeArrowheads="1"/>
                </p:cNvSpPr>
                <p:nvPr/>
              </p:nvSpPr>
              <p:spPr bwMode="auto">
                <a:xfrm>
                  <a:off x="5013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2" name="Rectangle 702"/>
                <p:cNvSpPr>
                  <a:spLocks noChangeArrowheads="1"/>
                </p:cNvSpPr>
                <p:nvPr/>
              </p:nvSpPr>
              <p:spPr bwMode="auto">
                <a:xfrm>
                  <a:off x="5055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3" name="Rectangle 703"/>
                <p:cNvSpPr>
                  <a:spLocks noChangeArrowheads="1"/>
                </p:cNvSpPr>
                <p:nvPr/>
              </p:nvSpPr>
              <p:spPr bwMode="auto">
                <a:xfrm>
                  <a:off x="5097" y="193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4" name="Rectangle 704"/>
                <p:cNvSpPr>
                  <a:spLocks noChangeArrowheads="1"/>
                </p:cNvSpPr>
                <p:nvPr/>
              </p:nvSpPr>
              <p:spPr bwMode="auto">
                <a:xfrm>
                  <a:off x="5144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5" name="Rectangle 705"/>
                <p:cNvSpPr>
                  <a:spLocks noChangeArrowheads="1"/>
                </p:cNvSpPr>
                <p:nvPr/>
              </p:nvSpPr>
              <p:spPr bwMode="auto">
                <a:xfrm>
                  <a:off x="5186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6" name="Rectangle 706"/>
                <p:cNvSpPr>
                  <a:spLocks noChangeArrowheads="1"/>
                </p:cNvSpPr>
                <p:nvPr/>
              </p:nvSpPr>
              <p:spPr bwMode="auto">
                <a:xfrm>
                  <a:off x="5228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7" name="Rectangle 707"/>
                <p:cNvSpPr>
                  <a:spLocks noChangeArrowheads="1"/>
                </p:cNvSpPr>
                <p:nvPr/>
              </p:nvSpPr>
              <p:spPr bwMode="auto">
                <a:xfrm>
                  <a:off x="5270" y="193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8" name="Rectangle 708"/>
                <p:cNvSpPr>
                  <a:spLocks noChangeArrowheads="1"/>
                </p:cNvSpPr>
                <p:nvPr/>
              </p:nvSpPr>
              <p:spPr bwMode="auto">
                <a:xfrm>
                  <a:off x="5317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29" name="Rectangle 709"/>
                <p:cNvSpPr>
                  <a:spLocks noChangeArrowheads="1"/>
                </p:cNvSpPr>
                <p:nvPr/>
              </p:nvSpPr>
              <p:spPr bwMode="auto">
                <a:xfrm>
                  <a:off x="5359" y="193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0" name="Rectangle 710"/>
                <p:cNvSpPr>
                  <a:spLocks noChangeArrowheads="1"/>
                </p:cNvSpPr>
                <p:nvPr/>
              </p:nvSpPr>
              <p:spPr bwMode="auto">
                <a:xfrm>
                  <a:off x="4321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1" name="Rectangle 711"/>
                <p:cNvSpPr>
                  <a:spLocks noChangeArrowheads="1"/>
                </p:cNvSpPr>
                <p:nvPr/>
              </p:nvSpPr>
              <p:spPr bwMode="auto">
                <a:xfrm>
                  <a:off x="4363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2" name="Rectangle 712"/>
                <p:cNvSpPr>
                  <a:spLocks noChangeArrowheads="1"/>
                </p:cNvSpPr>
                <p:nvPr/>
              </p:nvSpPr>
              <p:spPr bwMode="auto">
                <a:xfrm>
                  <a:off x="4405" y="1977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3" name="Rectangle 713"/>
                <p:cNvSpPr>
                  <a:spLocks noChangeArrowheads="1"/>
                </p:cNvSpPr>
                <p:nvPr/>
              </p:nvSpPr>
              <p:spPr bwMode="auto">
                <a:xfrm>
                  <a:off x="4446" y="1977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4" name="Rectangle 714"/>
                <p:cNvSpPr>
                  <a:spLocks noChangeArrowheads="1"/>
                </p:cNvSpPr>
                <p:nvPr/>
              </p:nvSpPr>
              <p:spPr bwMode="auto">
                <a:xfrm>
                  <a:off x="4494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5" name="Rectangle 715"/>
                <p:cNvSpPr>
                  <a:spLocks noChangeArrowheads="1"/>
                </p:cNvSpPr>
                <p:nvPr/>
              </p:nvSpPr>
              <p:spPr bwMode="auto">
                <a:xfrm>
                  <a:off x="4536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6" name="Rectangle 716"/>
                <p:cNvSpPr>
                  <a:spLocks noChangeArrowheads="1"/>
                </p:cNvSpPr>
                <p:nvPr/>
              </p:nvSpPr>
              <p:spPr bwMode="auto">
                <a:xfrm>
                  <a:off x="4578" y="1977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7" name="Rectangle 717"/>
                <p:cNvSpPr>
                  <a:spLocks noChangeArrowheads="1"/>
                </p:cNvSpPr>
                <p:nvPr/>
              </p:nvSpPr>
              <p:spPr bwMode="auto">
                <a:xfrm>
                  <a:off x="4619" y="1977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8" name="Rectangle 718"/>
                <p:cNvSpPr>
                  <a:spLocks noChangeArrowheads="1"/>
                </p:cNvSpPr>
                <p:nvPr/>
              </p:nvSpPr>
              <p:spPr bwMode="auto">
                <a:xfrm>
                  <a:off x="4667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39" name="Rectangle 719"/>
                <p:cNvSpPr>
                  <a:spLocks noChangeArrowheads="1"/>
                </p:cNvSpPr>
                <p:nvPr/>
              </p:nvSpPr>
              <p:spPr bwMode="auto">
                <a:xfrm>
                  <a:off x="4709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0" name="Rectangle 720"/>
                <p:cNvSpPr>
                  <a:spLocks noChangeArrowheads="1"/>
                </p:cNvSpPr>
                <p:nvPr/>
              </p:nvSpPr>
              <p:spPr bwMode="auto">
                <a:xfrm>
                  <a:off x="4751" y="1977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1" name="Rectangle 721"/>
                <p:cNvSpPr>
                  <a:spLocks noChangeArrowheads="1"/>
                </p:cNvSpPr>
                <p:nvPr/>
              </p:nvSpPr>
              <p:spPr bwMode="auto">
                <a:xfrm>
                  <a:off x="4798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2" name="Rectangle 722"/>
                <p:cNvSpPr>
                  <a:spLocks noChangeArrowheads="1"/>
                </p:cNvSpPr>
                <p:nvPr/>
              </p:nvSpPr>
              <p:spPr bwMode="auto">
                <a:xfrm>
                  <a:off x="4840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3" name="Rectangle 723"/>
                <p:cNvSpPr>
                  <a:spLocks noChangeArrowheads="1"/>
                </p:cNvSpPr>
                <p:nvPr/>
              </p:nvSpPr>
              <p:spPr bwMode="auto">
                <a:xfrm>
                  <a:off x="4882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4" name="Rectangle 724"/>
                <p:cNvSpPr>
                  <a:spLocks noChangeArrowheads="1"/>
                </p:cNvSpPr>
                <p:nvPr/>
              </p:nvSpPr>
              <p:spPr bwMode="auto">
                <a:xfrm>
                  <a:off x="4924" y="1977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5" name="Rectangle 725"/>
                <p:cNvSpPr>
                  <a:spLocks noChangeArrowheads="1"/>
                </p:cNvSpPr>
                <p:nvPr/>
              </p:nvSpPr>
              <p:spPr bwMode="auto">
                <a:xfrm>
                  <a:off x="4971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6" name="Rectangle 726"/>
                <p:cNvSpPr>
                  <a:spLocks noChangeArrowheads="1"/>
                </p:cNvSpPr>
                <p:nvPr/>
              </p:nvSpPr>
              <p:spPr bwMode="auto">
                <a:xfrm>
                  <a:off x="5013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7" name="Rectangle 727"/>
                <p:cNvSpPr>
                  <a:spLocks noChangeArrowheads="1"/>
                </p:cNvSpPr>
                <p:nvPr/>
              </p:nvSpPr>
              <p:spPr bwMode="auto">
                <a:xfrm>
                  <a:off x="5055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8" name="Rectangle 728"/>
                <p:cNvSpPr>
                  <a:spLocks noChangeArrowheads="1"/>
                </p:cNvSpPr>
                <p:nvPr/>
              </p:nvSpPr>
              <p:spPr bwMode="auto">
                <a:xfrm>
                  <a:off x="5097" y="1977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49" name="Rectangle 729"/>
                <p:cNvSpPr>
                  <a:spLocks noChangeArrowheads="1"/>
                </p:cNvSpPr>
                <p:nvPr/>
              </p:nvSpPr>
              <p:spPr bwMode="auto">
                <a:xfrm>
                  <a:off x="5144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0" name="Rectangle 730"/>
                <p:cNvSpPr>
                  <a:spLocks noChangeArrowheads="1"/>
                </p:cNvSpPr>
                <p:nvPr/>
              </p:nvSpPr>
              <p:spPr bwMode="auto">
                <a:xfrm>
                  <a:off x="5186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1" name="Rectangle 731"/>
                <p:cNvSpPr>
                  <a:spLocks noChangeArrowheads="1"/>
                </p:cNvSpPr>
                <p:nvPr/>
              </p:nvSpPr>
              <p:spPr bwMode="auto">
                <a:xfrm>
                  <a:off x="5228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2" name="Rectangle 732"/>
                <p:cNvSpPr>
                  <a:spLocks noChangeArrowheads="1"/>
                </p:cNvSpPr>
                <p:nvPr/>
              </p:nvSpPr>
              <p:spPr bwMode="auto">
                <a:xfrm>
                  <a:off x="5270" y="1977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3" name="Rectangle 733"/>
                <p:cNvSpPr>
                  <a:spLocks noChangeArrowheads="1"/>
                </p:cNvSpPr>
                <p:nvPr/>
              </p:nvSpPr>
              <p:spPr bwMode="auto">
                <a:xfrm>
                  <a:off x="5317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4" name="Rectangle 734"/>
                <p:cNvSpPr>
                  <a:spLocks noChangeArrowheads="1"/>
                </p:cNvSpPr>
                <p:nvPr/>
              </p:nvSpPr>
              <p:spPr bwMode="auto">
                <a:xfrm>
                  <a:off x="5359" y="1977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5" name="Rectangle 735"/>
                <p:cNvSpPr>
                  <a:spLocks noChangeArrowheads="1"/>
                </p:cNvSpPr>
                <p:nvPr/>
              </p:nvSpPr>
              <p:spPr bwMode="auto">
                <a:xfrm>
                  <a:off x="4321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6" name="Rectangle 736"/>
                <p:cNvSpPr>
                  <a:spLocks noChangeArrowheads="1"/>
                </p:cNvSpPr>
                <p:nvPr/>
              </p:nvSpPr>
              <p:spPr bwMode="auto">
                <a:xfrm>
                  <a:off x="4363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7" name="Rectangle 737"/>
                <p:cNvSpPr>
                  <a:spLocks noChangeArrowheads="1"/>
                </p:cNvSpPr>
                <p:nvPr/>
              </p:nvSpPr>
              <p:spPr bwMode="auto">
                <a:xfrm>
                  <a:off x="4405" y="2028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8" name="Rectangle 738"/>
                <p:cNvSpPr>
                  <a:spLocks noChangeArrowheads="1"/>
                </p:cNvSpPr>
                <p:nvPr/>
              </p:nvSpPr>
              <p:spPr bwMode="auto">
                <a:xfrm>
                  <a:off x="4446" y="202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59" name="Rectangle 739"/>
                <p:cNvSpPr>
                  <a:spLocks noChangeArrowheads="1"/>
                </p:cNvSpPr>
                <p:nvPr/>
              </p:nvSpPr>
              <p:spPr bwMode="auto">
                <a:xfrm>
                  <a:off x="4494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0" name="Rectangle 740"/>
                <p:cNvSpPr>
                  <a:spLocks noChangeArrowheads="1"/>
                </p:cNvSpPr>
                <p:nvPr/>
              </p:nvSpPr>
              <p:spPr bwMode="auto">
                <a:xfrm>
                  <a:off x="4536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1" name="Rectangle 741"/>
                <p:cNvSpPr>
                  <a:spLocks noChangeArrowheads="1"/>
                </p:cNvSpPr>
                <p:nvPr/>
              </p:nvSpPr>
              <p:spPr bwMode="auto">
                <a:xfrm>
                  <a:off x="4578" y="2028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2" name="Rectangle 742"/>
                <p:cNvSpPr>
                  <a:spLocks noChangeArrowheads="1"/>
                </p:cNvSpPr>
                <p:nvPr/>
              </p:nvSpPr>
              <p:spPr bwMode="auto">
                <a:xfrm>
                  <a:off x="4619" y="2028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3" name="Rectangle 743"/>
                <p:cNvSpPr>
                  <a:spLocks noChangeArrowheads="1"/>
                </p:cNvSpPr>
                <p:nvPr/>
              </p:nvSpPr>
              <p:spPr bwMode="auto">
                <a:xfrm>
                  <a:off x="4667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4" name="Rectangle 744"/>
                <p:cNvSpPr>
                  <a:spLocks noChangeArrowheads="1"/>
                </p:cNvSpPr>
                <p:nvPr/>
              </p:nvSpPr>
              <p:spPr bwMode="auto">
                <a:xfrm>
                  <a:off x="4709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5" name="Rectangle 745"/>
                <p:cNvSpPr>
                  <a:spLocks noChangeArrowheads="1"/>
                </p:cNvSpPr>
                <p:nvPr/>
              </p:nvSpPr>
              <p:spPr bwMode="auto">
                <a:xfrm>
                  <a:off x="4751" y="202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6" name="Rectangle 746"/>
                <p:cNvSpPr>
                  <a:spLocks noChangeArrowheads="1"/>
                </p:cNvSpPr>
                <p:nvPr/>
              </p:nvSpPr>
              <p:spPr bwMode="auto">
                <a:xfrm>
                  <a:off x="4798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7" name="Rectangle 747"/>
                <p:cNvSpPr>
                  <a:spLocks noChangeArrowheads="1"/>
                </p:cNvSpPr>
                <p:nvPr/>
              </p:nvSpPr>
              <p:spPr bwMode="auto">
                <a:xfrm>
                  <a:off x="4840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8" name="Rectangle 748"/>
                <p:cNvSpPr>
                  <a:spLocks noChangeArrowheads="1"/>
                </p:cNvSpPr>
                <p:nvPr/>
              </p:nvSpPr>
              <p:spPr bwMode="auto">
                <a:xfrm>
                  <a:off x="4882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69" name="Rectangle 749"/>
                <p:cNvSpPr>
                  <a:spLocks noChangeArrowheads="1"/>
                </p:cNvSpPr>
                <p:nvPr/>
              </p:nvSpPr>
              <p:spPr bwMode="auto">
                <a:xfrm>
                  <a:off x="4924" y="202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0" name="Rectangle 750"/>
                <p:cNvSpPr>
                  <a:spLocks noChangeArrowheads="1"/>
                </p:cNvSpPr>
                <p:nvPr/>
              </p:nvSpPr>
              <p:spPr bwMode="auto">
                <a:xfrm>
                  <a:off x="4971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1" name="Rectangle 751"/>
                <p:cNvSpPr>
                  <a:spLocks noChangeArrowheads="1"/>
                </p:cNvSpPr>
                <p:nvPr/>
              </p:nvSpPr>
              <p:spPr bwMode="auto">
                <a:xfrm>
                  <a:off x="5013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2" name="Rectangle 752"/>
                <p:cNvSpPr>
                  <a:spLocks noChangeArrowheads="1"/>
                </p:cNvSpPr>
                <p:nvPr/>
              </p:nvSpPr>
              <p:spPr bwMode="auto">
                <a:xfrm>
                  <a:off x="5055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3" name="Rectangle 753"/>
                <p:cNvSpPr>
                  <a:spLocks noChangeArrowheads="1"/>
                </p:cNvSpPr>
                <p:nvPr/>
              </p:nvSpPr>
              <p:spPr bwMode="auto">
                <a:xfrm>
                  <a:off x="5097" y="202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4" name="Rectangle 754"/>
                <p:cNvSpPr>
                  <a:spLocks noChangeArrowheads="1"/>
                </p:cNvSpPr>
                <p:nvPr/>
              </p:nvSpPr>
              <p:spPr bwMode="auto">
                <a:xfrm>
                  <a:off x="5144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5" name="Rectangle 755"/>
                <p:cNvSpPr>
                  <a:spLocks noChangeArrowheads="1"/>
                </p:cNvSpPr>
                <p:nvPr/>
              </p:nvSpPr>
              <p:spPr bwMode="auto">
                <a:xfrm>
                  <a:off x="5186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6" name="Rectangle 756"/>
                <p:cNvSpPr>
                  <a:spLocks noChangeArrowheads="1"/>
                </p:cNvSpPr>
                <p:nvPr/>
              </p:nvSpPr>
              <p:spPr bwMode="auto">
                <a:xfrm>
                  <a:off x="5228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7" name="Rectangle 757"/>
                <p:cNvSpPr>
                  <a:spLocks noChangeArrowheads="1"/>
                </p:cNvSpPr>
                <p:nvPr/>
              </p:nvSpPr>
              <p:spPr bwMode="auto">
                <a:xfrm>
                  <a:off x="5270" y="2028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8" name="Rectangle 758"/>
                <p:cNvSpPr>
                  <a:spLocks noChangeArrowheads="1"/>
                </p:cNvSpPr>
                <p:nvPr/>
              </p:nvSpPr>
              <p:spPr bwMode="auto">
                <a:xfrm>
                  <a:off x="5317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79" name="Rectangle 759"/>
                <p:cNvSpPr>
                  <a:spLocks noChangeArrowheads="1"/>
                </p:cNvSpPr>
                <p:nvPr/>
              </p:nvSpPr>
              <p:spPr bwMode="auto">
                <a:xfrm>
                  <a:off x="5359" y="2028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0" name="Rectangle 760"/>
                <p:cNvSpPr>
                  <a:spLocks noChangeArrowheads="1"/>
                </p:cNvSpPr>
                <p:nvPr/>
              </p:nvSpPr>
              <p:spPr bwMode="auto">
                <a:xfrm>
                  <a:off x="4273" y="207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1" name="Rectangle 761"/>
                <p:cNvSpPr>
                  <a:spLocks noChangeArrowheads="1"/>
                </p:cNvSpPr>
                <p:nvPr/>
              </p:nvSpPr>
              <p:spPr bwMode="auto">
                <a:xfrm>
                  <a:off x="4321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2" name="Rectangle 762"/>
                <p:cNvSpPr>
                  <a:spLocks noChangeArrowheads="1"/>
                </p:cNvSpPr>
                <p:nvPr/>
              </p:nvSpPr>
              <p:spPr bwMode="auto">
                <a:xfrm>
                  <a:off x="4363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3" name="Rectangle 763"/>
                <p:cNvSpPr>
                  <a:spLocks noChangeArrowheads="1"/>
                </p:cNvSpPr>
                <p:nvPr/>
              </p:nvSpPr>
              <p:spPr bwMode="auto">
                <a:xfrm>
                  <a:off x="4405" y="207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4" name="Rectangle 764"/>
                <p:cNvSpPr>
                  <a:spLocks noChangeArrowheads="1"/>
                </p:cNvSpPr>
                <p:nvPr/>
              </p:nvSpPr>
              <p:spPr bwMode="auto">
                <a:xfrm>
                  <a:off x="4446" y="207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5" name="Rectangle 765"/>
                <p:cNvSpPr>
                  <a:spLocks noChangeArrowheads="1"/>
                </p:cNvSpPr>
                <p:nvPr/>
              </p:nvSpPr>
              <p:spPr bwMode="auto">
                <a:xfrm>
                  <a:off x="4494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6" name="Rectangle 766"/>
                <p:cNvSpPr>
                  <a:spLocks noChangeArrowheads="1"/>
                </p:cNvSpPr>
                <p:nvPr/>
              </p:nvSpPr>
              <p:spPr bwMode="auto">
                <a:xfrm>
                  <a:off x="4536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7" name="Rectangle 767"/>
                <p:cNvSpPr>
                  <a:spLocks noChangeArrowheads="1"/>
                </p:cNvSpPr>
                <p:nvPr/>
              </p:nvSpPr>
              <p:spPr bwMode="auto">
                <a:xfrm>
                  <a:off x="4578" y="207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8" name="Rectangle 768"/>
                <p:cNvSpPr>
                  <a:spLocks noChangeArrowheads="1"/>
                </p:cNvSpPr>
                <p:nvPr/>
              </p:nvSpPr>
              <p:spPr bwMode="auto">
                <a:xfrm>
                  <a:off x="4619" y="207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89" name="Rectangle 769"/>
                <p:cNvSpPr>
                  <a:spLocks noChangeArrowheads="1"/>
                </p:cNvSpPr>
                <p:nvPr/>
              </p:nvSpPr>
              <p:spPr bwMode="auto">
                <a:xfrm>
                  <a:off x="4667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0" name="Rectangle 770"/>
                <p:cNvSpPr>
                  <a:spLocks noChangeArrowheads="1"/>
                </p:cNvSpPr>
                <p:nvPr/>
              </p:nvSpPr>
              <p:spPr bwMode="auto">
                <a:xfrm>
                  <a:off x="4709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1" name="Rectangle 771"/>
                <p:cNvSpPr>
                  <a:spLocks noChangeArrowheads="1"/>
                </p:cNvSpPr>
                <p:nvPr/>
              </p:nvSpPr>
              <p:spPr bwMode="auto">
                <a:xfrm>
                  <a:off x="4751" y="207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2" name="Rectangle 772"/>
                <p:cNvSpPr>
                  <a:spLocks noChangeArrowheads="1"/>
                </p:cNvSpPr>
                <p:nvPr/>
              </p:nvSpPr>
              <p:spPr bwMode="auto">
                <a:xfrm>
                  <a:off x="4798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3" name="Rectangle 773"/>
                <p:cNvSpPr>
                  <a:spLocks noChangeArrowheads="1"/>
                </p:cNvSpPr>
                <p:nvPr/>
              </p:nvSpPr>
              <p:spPr bwMode="auto">
                <a:xfrm>
                  <a:off x="4840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4" name="Rectangle 774"/>
                <p:cNvSpPr>
                  <a:spLocks noChangeArrowheads="1"/>
                </p:cNvSpPr>
                <p:nvPr/>
              </p:nvSpPr>
              <p:spPr bwMode="auto">
                <a:xfrm>
                  <a:off x="4882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5" name="Rectangle 775"/>
                <p:cNvSpPr>
                  <a:spLocks noChangeArrowheads="1"/>
                </p:cNvSpPr>
                <p:nvPr/>
              </p:nvSpPr>
              <p:spPr bwMode="auto">
                <a:xfrm>
                  <a:off x="4924" y="207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6" name="Rectangle 776"/>
                <p:cNvSpPr>
                  <a:spLocks noChangeArrowheads="1"/>
                </p:cNvSpPr>
                <p:nvPr/>
              </p:nvSpPr>
              <p:spPr bwMode="auto">
                <a:xfrm>
                  <a:off x="4971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7" name="Rectangle 777"/>
                <p:cNvSpPr>
                  <a:spLocks noChangeArrowheads="1"/>
                </p:cNvSpPr>
                <p:nvPr/>
              </p:nvSpPr>
              <p:spPr bwMode="auto">
                <a:xfrm>
                  <a:off x="5013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8" name="Rectangle 778"/>
                <p:cNvSpPr>
                  <a:spLocks noChangeArrowheads="1"/>
                </p:cNvSpPr>
                <p:nvPr/>
              </p:nvSpPr>
              <p:spPr bwMode="auto">
                <a:xfrm>
                  <a:off x="5055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99" name="Rectangle 779"/>
                <p:cNvSpPr>
                  <a:spLocks noChangeArrowheads="1"/>
                </p:cNvSpPr>
                <p:nvPr/>
              </p:nvSpPr>
              <p:spPr bwMode="auto">
                <a:xfrm>
                  <a:off x="5097" y="207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0" name="Rectangle 780"/>
                <p:cNvSpPr>
                  <a:spLocks noChangeArrowheads="1"/>
                </p:cNvSpPr>
                <p:nvPr/>
              </p:nvSpPr>
              <p:spPr bwMode="auto">
                <a:xfrm>
                  <a:off x="5144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1" name="Rectangle 781"/>
                <p:cNvSpPr>
                  <a:spLocks noChangeArrowheads="1"/>
                </p:cNvSpPr>
                <p:nvPr/>
              </p:nvSpPr>
              <p:spPr bwMode="auto">
                <a:xfrm>
                  <a:off x="5186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2" name="Rectangle 782"/>
                <p:cNvSpPr>
                  <a:spLocks noChangeArrowheads="1"/>
                </p:cNvSpPr>
                <p:nvPr/>
              </p:nvSpPr>
              <p:spPr bwMode="auto">
                <a:xfrm>
                  <a:off x="5228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3" name="Rectangle 783"/>
                <p:cNvSpPr>
                  <a:spLocks noChangeArrowheads="1"/>
                </p:cNvSpPr>
                <p:nvPr/>
              </p:nvSpPr>
              <p:spPr bwMode="auto">
                <a:xfrm>
                  <a:off x="5270" y="207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4" name="Rectangle 784"/>
                <p:cNvSpPr>
                  <a:spLocks noChangeArrowheads="1"/>
                </p:cNvSpPr>
                <p:nvPr/>
              </p:nvSpPr>
              <p:spPr bwMode="auto">
                <a:xfrm>
                  <a:off x="5317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5" name="Rectangle 785"/>
                <p:cNvSpPr>
                  <a:spLocks noChangeArrowheads="1"/>
                </p:cNvSpPr>
                <p:nvPr/>
              </p:nvSpPr>
              <p:spPr bwMode="auto">
                <a:xfrm>
                  <a:off x="5359" y="207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6" name="Rectangle 786"/>
                <p:cNvSpPr>
                  <a:spLocks noChangeArrowheads="1"/>
                </p:cNvSpPr>
                <p:nvPr/>
              </p:nvSpPr>
              <p:spPr bwMode="auto">
                <a:xfrm>
                  <a:off x="3713" y="211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7" name="Rectangle 787"/>
                <p:cNvSpPr>
                  <a:spLocks noChangeArrowheads="1"/>
                </p:cNvSpPr>
                <p:nvPr/>
              </p:nvSpPr>
              <p:spPr bwMode="auto">
                <a:xfrm>
                  <a:off x="3754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8" name="Rectangle 788"/>
                <p:cNvSpPr>
                  <a:spLocks noChangeArrowheads="1"/>
                </p:cNvSpPr>
                <p:nvPr/>
              </p:nvSpPr>
              <p:spPr bwMode="auto">
                <a:xfrm>
                  <a:off x="3796" y="211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09" name="Rectangle 789"/>
                <p:cNvSpPr>
                  <a:spLocks noChangeArrowheads="1"/>
                </p:cNvSpPr>
                <p:nvPr/>
              </p:nvSpPr>
              <p:spPr bwMode="auto">
                <a:xfrm>
                  <a:off x="3844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0" name="Rectangle 790"/>
                <p:cNvSpPr>
                  <a:spLocks noChangeArrowheads="1"/>
                </p:cNvSpPr>
                <p:nvPr/>
              </p:nvSpPr>
              <p:spPr bwMode="auto">
                <a:xfrm>
                  <a:off x="3886" y="211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1" name="Rectangle 791"/>
                <p:cNvSpPr>
                  <a:spLocks noChangeArrowheads="1"/>
                </p:cNvSpPr>
                <p:nvPr/>
              </p:nvSpPr>
              <p:spPr bwMode="auto">
                <a:xfrm>
                  <a:off x="3927" y="211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2" name="Rectangle 792"/>
                <p:cNvSpPr>
                  <a:spLocks noChangeArrowheads="1"/>
                </p:cNvSpPr>
                <p:nvPr/>
              </p:nvSpPr>
              <p:spPr bwMode="auto">
                <a:xfrm>
                  <a:off x="3975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3" name="Rectangle 793"/>
                <p:cNvSpPr>
                  <a:spLocks noChangeArrowheads="1"/>
                </p:cNvSpPr>
                <p:nvPr/>
              </p:nvSpPr>
              <p:spPr bwMode="auto">
                <a:xfrm>
                  <a:off x="4017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4" name="Rectangle 794"/>
                <p:cNvSpPr>
                  <a:spLocks noChangeArrowheads="1"/>
                </p:cNvSpPr>
                <p:nvPr/>
              </p:nvSpPr>
              <p:spPr bwMode="auto">
                <a:xfrm>
                  <a:off x="4059" y="211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5" name="Rectangle 795"/>
                <p:cNvSpPr>
                  <a:spLocks noChangeArrowheads="1"/>
                </p:cNvSpPr>
                <p:nvPr/>
              </p:nvSpPr>
              <p:spPr bwMode="auto">
                <a:xfrm>
                  <a:off x="4100" y="211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6" name="Rectangle 796"/>
                <p:cNvSpPr>
                  <a:spLocks noChangeArrowheads="1"/>
                </p:cNvSpPr>
                <p:nvPr/>
              </p:nvSpPr>
              <p:spPr bwMode="auto">
                <a:xfrm>
                  <a:off x="4148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7" name="Rectangle 797"/>
                <p:cNvSpPr>
                  <a:spLocks noChangeArrowheads="1"/>
                </p:cNvSpPr>
                <p:nvPr/>
              </p:nvSpPr>
              <p:spPr bwMode="auto">
                <a:xfrm>
                  <a:off x="4190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8" name="Rectangle 798"/>
                <p:cNvSpPr>
                  <a:spLocks noChangeArrowheads="1"/>
                </p:cNvSpPr>
                <p:nvPr/>
              </p:nvSpPr>
              <p:spPr bwMode="auto">
                <a:xfrm>
                  <a:off x="4232" y="211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19" name="Rectangle 799"/>
                <p:cNvSpPr>
                  <a:spLocks noChangeArrowheads="1"/>
                </p:cNvSpPr>
                <p:nvPr/>
              </p:nvSpPr>
              <p:spPr bwMode="auto">
                <a:xfrm>
                  <a:off x="4273" y="211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0" name="Rectangle 800"/>
                <p:cNvSpPr>
                  <a:spLocks noChangeArrowheads="1"/>
                </p:cNvSpPr>
                <p:nvPr/>
              </p:nvSpPr>
              <p:spPr bwMode="auto">
                <a:xfrm>
                  <a:off x="4321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1" name="Rectangle 801"/>
                <p:cNvSpPr>
                  <a:spLocks noChangeArrowheads="1"/>
                </p:cNvSpPr>
                <p:nvPr/>
              </p:nvSpPr>
              <p:spPr bwMode="auto">
                <a:xfrm>
                  <a:off x="4363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2" name="Rectangle 802"/>
                <p:cNvSpPr>
                  <a:spLocks noChangeArrowheads="1"/>
                </p:cNvSpPr>
                <p:nvPr/>
              </p:nvSpPr>
              <p:spPr bwMode="auto">
                <a:xfrm>
                  <a:off x="4405" y="211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3" name="Rectangle 803"/>
                <p:cNvSpPr>
                  <a:spLocks noChangeArrowheads="1"/>
                </p:cNvSpPr>
                <p:nvPr/>
              </p:nvSpPr>
              <p:spPr bwMode="auto">
                <a:xfrm>
                  <a:off x="4446" y="211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4" name="Rectangle 804"/>
                <p:cNvSpPr>
                  <a:spLocks noChangeArrowheads="1"/>
                </p:cNvSpPr>
                <p:nvPr/>
              </p:nvSpPr>
              <p:spPr bwMode="auto">
                <a:xfrm>
                  <a:off x="4494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5" name="Rectangle 805"/>
                <p:cNvSpPr>
                  <a:spLocks noChangeArrowheads="1"/>
                </p:cNvSpPr>
                <p:nvPr/>
              </p:nvSpPr>
              <p:spPr bwMode="auto">
                <a:xfrm>
                  <a:off x="4536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6" name="Rectangle 806"/>
                <p:cNvSpPr>
                  <a:spLocks noChangeArrowheads="1"/>
                </p:cNvSpPr>
                <p:nvPr/>
              </p:nvSpPr>
              <p:spPr bwMode="auto">
                <a:xfrm>
                  <a:off x="4578" y="211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7" name="Rectangle 807"/>
                <p:cNvSpPr>
                  <a:spLocks noChangeArrowheads="1"/>
                </p:cNvSpPr>
                <p:nvPr/>
              </p:nvSpPr>
              <p:spPr bwMode="auto">
                <a:xfrm>
                  <a:off x="4619" y="211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8" name="Rectangle 808"/>
                <p:cNvSpPr>
                  <a:spLocks noChangeArrowheads="1"/>
                </p:cNvSpPr>
                <p:nvPr/>
              </p:nvSpPr>
              <p:spPr bwMode="auto">
                <a:xfrm>
                  <a:off x="4667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29" name="Rectangle 809"/>
                <p:cNvSpPr>
                  <a:spLocks noChangeArrowheads="1"/>
                </p:cNvSpPr>
                <p:nvPr/>
              </p:nvSpPr>
              <p:spPr bwMode="auto">
                <a:xfrm>
                  <a:off x="4709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8330" name="Group 810"/>
              <p:cNvGrpSpPr>
                <a:grpSpLocks/>
              </p:cNvGrpSpPr>
              <p:nvPr/>
            </p:nvGrpSpPr>
            <p:grpSpPr bwMode="auto">
              <a:xfrm>
                <a:off x="3721" y="2117"/>
                <a:ext cx="1680" cy="280"/>
                <a:chOff x="3713" y="2117"/>
                <a:chExt cx="1688" cy="280"/>
              </a:xfrm>
            </p:grpSpPr>
            <p:sp>
              <p:nvSpPr>
                <p:cNvPr id="108331" name="Rectangle 811"/>
                <p:cNvSpPr>
                  <a:spLocks noChangeArrowheads="1"/>
                </p:cNvSpPr>
                <p:nvPr/>
              </p:nvSpPr>
              <p:spPr bwMode="auto">
                <a:xfrm>
                  <a:off x="4751" y="211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32" name="Rectangle 812"/>
                <p:cNvSpPr>
                  <a:spLocks noChangeArrowheads="1"/>
                </p:cNvSpPr>
                <p:nvPr/>
              </p:nvSpPr>
              <p:spPr bwMode="auto">
                <a:xfrm>
                  <a:off x="4798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33" name="Rectangle 813"/>
                <p:cNvSpPr>
                  <a:spLocks noChangeArrowheads="1"/>
                </p:cNvSpPr>
                <p:nvPr/>
              </p:nvSpPr>
              <p:spPr bwMode="auto">
                <a:xfrm>
                  <a:off x="4840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34" name="Rectangle 814"/>
                <p:cNvSpPr>
                  <a:spLocks noChangeArrowheads="1"/>
                </p:cNvSpPr>
                <p:nvPr/>
              </p:nvSpPr>
              <p:spPr bwMode="auto">
                <a:xfrm>
                  <a:off x="4882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35" name="Rectangle 815"/>
                <p:cNvSpPr>
                  <a:spLocks noChangeArrowheads="1"/>
                </p:cNvSpPr>
                <p:nvPr/>
              </p:nvSpPr>
              <p:spPr bwMode="auto">
                <a:xfrm>
                  <a:off x="4924" y="211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36" name="Rectangle 816"/>
                <p:cNvSpPr>
                  <a:spLocks noChangeArrowheads="1"/>
                </p:cNvSpPr>
                <p:nvPr/>
              </p:nvSpPr>
              <p:spPr bwMode="auto">
                <a:xfrm>
                  <a:off x="4971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37" name="Rectangle 817"/>
                <p:cNvSpPr>
                  <a:spLocks noChangeArrowheads="1"/>
                </p:cNvSpPr>
                <p:nvPr/>
              </p:nvSpPr>
              <p:spPr bwMode="auto">
                <a:xfrm>
                  <a:off x="5013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38" name="Rectangle 818"/>
                <p:cNvSpPr>
                  <a:spLocks noChangeArrowheads="1"/>
                </p:cNvSpPr>
                <p:nvPr/>
              </p:nvSpPr>
              <p:spPr bwMode="auto">
                <a:xfrm>
                  <a:off x="5055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39" name="Rectangle 819"/>
                <p:cNvSpPr>
                  <a:spLocks noChangeArrowheads="1"/>
                </p:cNvSpPr>
                <p:nvPr/>
              </p:nvSpPr>
              <p:spPr bwMode="auto">
                <a:xfrm>
                  <a:off x="5097" y="211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0" name="Rectangle 820"/>
                <p:cNvSpPr>
                  <a:spLocks noChangeArrowheads="1"/>
                </p:cNvSpPr>
                <p:nvPr/>
              </p:nvSpPr>
              <p:spPr bwMode="auto">
                <a:xfrm>
                  <a:off x="5144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1" name="Rectangle 821"/>
                <p:cNvSpPr>
                  <a:spLocks noChangeArrowheads="1"/>
                </p:cNvSpPr>
                <p:nvPr/>
              </p:nvSpPr>
              <p:spPr bwMode="auto">
                <a:xfrm>
                  <a:off x="5186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2" name="Rectangle 822"/>
                <p:cNvSpPr>
                  <a:spLocks noChangeArrowheads="1"/>
                </p:cNvSpPr>
                <p:nvPr/>
              </p:nvSpPr>
              <p:spPr bwMode="auto">
                <a:xfrm>
                  <a:off x="5228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3" name="Rectangle 823"/>
                <p:cNvSpPr>
                  <a:spLocks noChangeArrowheads="1"/>
                </p:cNvSpPr>
                <p:nvPr/>
              </p:nvSpPr>
              <p:spPr bwMode="auto">
                <a:xfrm>
                  <a:off x="5270" y="211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4" name="Rectangle 824"/>
                <p:cNvSpPr>
                  <a:spLocks noChangeArrowheads="1"/>
                </p:cNvSpPr>
                <p:nvPr/>
              </p:nvSpPr>
              <p:spPr bwMode="auto">
                <a:xfrm>
                  <a:off x="5317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5" name="Rectangle 825"/>
                <p:cNvSpPr>
                  <a:spLocks noChangeArrowheads="1"/>
                </p:cNvSpPr>
                <p:nvPr/>
              </p:nvSpPr>
              <p:spPr bwMode="auto">
                <a:xfrm>
                  <a:off x="5359" y="211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6" name="Rectangle 826"/>
                <p:cNvSpPr>
                  <a:spLocks noChangeArrowheads="1"/>
                </p:cNvSpPr>
                <p:nvPr/>
              </p:nvSpPr>
              <p:spPr bwMode="auto">
                <a:xfrm>
                  <a:off x="3713" y="2162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7" name="Rectangle 827"/>
                <p:cNvSpPr>
                  <a:spLocks noChangeArrowheads="1"/>
                </p:cNvSpPr>
                <p:nvPr/>
              </p:nvSpPr>
              <p:spPr bwMode="auto">
                <a:xfrm>
                  <a:off x="3754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8" name="Rectangle 828"/>
                <p:cNvSpPr>
                  <a:spLocks noChangeArrowheads="1"/>
                </p:cNvSpPr>
                <p:nvPr/>
              </p:nvSpPr>
              <p:spPr bwMode="auto">
                <a:xfrm>
                  <a:off x="3796" y="2162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49" name="Rectangle 829"/>
                <p:cNvSpPr>
                  <a:spLocks noChangeArrowheads="1"/>
                </p:cNvSpPr>
                <p:nvPr/>
              </p:nvSpPr>
              <p:spPr bwMode="auto">
                <a:xfrm>
                  <a:off x="3844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0" name="Rectangle 830"/>
                <p:cNvSpPr>
                  <a:spLocks noChangeArrowheads="1"/>
                </p:cNvSpPr>
                <p:nvPr/>
              </p:nvSpPr>
              <p:spPr bwMode="auto">
                <a:xfrm>
                  <a:off x="3886" y="2162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1" name="Rectangle 831"/>
                <p:cNvSpPr>
                  <a:spLocks noChangeArrowheads="1"/>
                </p:cNvSpPr>
                <p:nvPr/>
              </p:nvSpPr>
              <p:spPr bwMode="auto">
                <a:xfrm>
                  <a:off x="3927" y="2162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2" name="Rectangle 832"/>
                <p:cNvSpPr>
                  <a:spLocks noChangeArrowheads="1"/>
                </p:cNvSpPr>
                <p:nvPr/>
              </p:nvSpPr>
              <p:spPr bwMode="auto">
                <a:xfrm>
                  <a:off x="3975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3" name="Rectangle 833"/>
                <p:cNvSpPr>
                  <a:spLocks noChangeArrowheads="1"/>
                </p:cNvSpPr>
                <p:nvPr/>
              </p:nvSpPr>
              <p:spPr bwMode="auto">
                <a:xfrm>
                  <a:off x="4017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4" name="Rectangle 834"/>
                <p:cNvSpPr>
                  <a:spLocks noChangeArrowheads="1"/>
                </p:cNvSpPr>
                <p:nvPr/>
              </p:nvSpPr>
              <p:spPr bwMode="auto">
                <a:xfrm>
                  <a:off x="4059" y="2162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5" name="Rectangle 835"/>
                <p:cNvSpPr>
                  <a:spLocks noChangeArrowheads="1"/>
                </p:cNvSpPr>
                <p:nvPr/>
              </p:nvSpPr>
              <p:spPr bwMode="auto">
                <a:xfrm>
                  <a:off x="4100" y="2162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6" name="Rectangle 836"/>
                <p:cNvSpPr>
                  <a:spLocks noChangeArrowheads="1"/>
                </p:cNvSpPr>
                <p:nvPr/>
              </p:nvSpPr>
              <p:spPr bwMode="auto">
                <a:xfrm>
                  <a:off x="4148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7" name="Rectangle 837"/>
                <p:cNvSpPr>
                  <a:spLocks noChangeArrowheads="1"/>
                </p:cNvSpPr>
                <p:nvPr/>
              </p:nvSpPr>
              <p:spPr bwMode="auto">
                <a:xfrm>
                  <a:off x="4190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8" name="Rectangle 838"/>
                <p:cNvSpPr>
                  <a:spLocks noChangeArrowheads="1"/>
                </p:cNvSpPr>
                <p:nvPr/>
              </p:nvSpPr>
              <p:spPr bwMode="auto">
                <a:xfrm>
                  <a:off x="4232" y="2162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59" name="Rectangle 839"/>
                <p:cNvSpPr>
                  <a:spLocks noChangeArrowheads="1"/>
                </p:cNvSpPr>
                <p:nvPr/>
              </p:nvSpPr>
              <p:spPr bwMode="auto">
                <a:xfrm>
                  <a:off x="4273" y="2162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0" name="Rectangle 840"/>
                <p:cNvSpPr>
                  <a:spLocks noChangeArrowheads="1"/>
                </p:cNvSpPr>
                <p:nvPr/>
              </p:nvSpPr>
              <p:spPr bwMode="auto">
                <a:xfrm>
                  <a:off x="4321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1" name="Rectangle 841"/>
                <p:cNvSpPr>
                  <a:spLocks noChangeArrowheads="1"/>
                </p:cNvSpPr>
                <p:nvPr/>
              </p:nvSpPr>
              <p:spPr bwMode="auto">
                <a:xfrm>
                  <a:off x="4363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2" name="Rectangle 842"/>
                <p:cNvSpPr>
                  <a:spLocks noChangeArrowheads="1"/>
                </p:cNvSpPr>
                <p:nvPr/>
              </p:nvSpPr>
              <p:spPr bwMode="auto">
                <a:xfrm>
                  <a:off x="4405" y="2162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3" name="Rectangle 843"/>
                <p:cNvSpPr>
                  <a:spLocks noChangeArrowheads="1"/>
                </p:cNvSpPr>
                <p:nvPr/>
              </p:nvSpPr>
              <p:spPr bwMode="auto">
                <a:xfrm>
                  <a:off x="4446" y="2162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4" name="Rectangle 844"/>
                <p:cNvSpPr>
                  <a:spLocks noChangeArrowheads="1"/>
                </p:cNvSpPr>
                <p:nvPr/>
              </p:nvSpPr>
              <p:spPr bwMode="auto">
                <a:xfrm>
                  <a:off x="4494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5" name="Rectangle 845"/>
                <p:cNvSpPr>
                  <a:spLocks noChangeArrowheads="1"/>
                </p:cNvSpPr>
                <p:nvPr/>
              </p:nvSpPr>
              <p:spPr bwMode="auto">
                <a:xfrm>
                  <a:off x="4536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6" name="Rectangle 846"/>
                <p:cNvSpPr>
                  <a:spLocks noChangeArrowheads="1"/>
                </p:cNvSpPr>
                <p:nvPr/>
              </p:nvSpPr>
              <p:spPr bwMode="auto">
                <a:xfrm>
                  <a:off x="4578" y="2162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7" name="Rectangle 847"/>
                <p:cNvSpPr>
                  <a:spLocks noChangeArrowheads="1"/>
                </p:cNvSpPr>
                <p:nvPr/>
              </p:nvSpPr>
              <p:spPr bwMode="auto">
                <a:xfrm>
                  <a:off x="4619" y="2162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8" name="Rectangle 848"/>
                <p:cNvSpPr>
                  <a:spLocks noChangeArrowheads="1"/>
                </p:cNvSpPr>
                <p:nvPr/>
              </p:nvSpPr>
              <p:spPr bwMode="auto">
                <a:xfrm>
                  <a:off x="4667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69" name="Rectangle 849"/>
                <p:cNvSpPr>
                  <a:spLocks noChangeArrowheads="1"/>
                </p:cNvSpPr>
                <p:nvPr/>
              </p:nvSpPr>
              <p:spPr bwMode="auto">
                <a:xfrm>
                  <a:off x="4709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0" name="Rectangle 850"/>
                <p:cNvSpPr>
                  <a:spLocks noChangeArrowheads="1"/>
                </p:cNvSpPr>
                <p:nvPr/>
              </p:nvSpPr>
              <p:spPr bwMode="auto">
                <a:xfrm>
                  <a:off x="4751" y="2162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1" name="Rectangle 851"/>
                <p:cNvSpPr>
                  <a:spLocks noChangeArrowheads="1"/>
                </p:cNvSpPr>
                <p:nvPr/>
              </p:nvSpPr>
              <p:spPr bwMode="auto">
                <a:xfrm>
                  <a:off x="4798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2" name="Rectangle 852"/>
                <p:cNvSpPr>
                  <a:spLocks noChangeArrowheads="1"/>
                </p:cNvSpPr>
                <p:nvPr/>
              </p:nvSpPr>
              <p:spPr bwMode="auto">
                <a:xfrm>
                  <a:off x="4840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3" name="Rectangle 853"/>
                <p:cNvSpPr>
                  <a:spLocks noChangeArrowheads="1"/>
                </p:cNvSpPr>
                <p:nvPr/>
              </p:nvSpPr>
              <p:spPr bwMode="auto">
                <a:xfrm>
                  <a:off x="4882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4" name="Rectangle 854"/>
                <p:cNvSpPr>
                  <a:spLocks noChangeArrowheads="1"/>
                </p:cNvSpPr>
                <p:nvPr/>
              </p:nvSpPr>
              <p:spPr bwMode="auto">
                <a:xfrm>
                  <a:off x="4924" y="2162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5" name="Rectangle 855"/>
                <p:cNvSpPr>
                  <a:spLocks noChangeArrowheads="1"/>
                </p:cNvSpPr>
                <p:nvPr/>
              </p:nvSpPr>
              <p:spPr bwMode="auto">
                <a:xfrm>
                  <a:off x="4971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6" name="Rectangle 856"/>
                <p:cNvSpPr>
                  <a:spLocks noChangeArrowheads="1"/>
                </p:cNvSpPr>
                <p:nvPr/>
              </p:nvSpPr>
              <p:spPr bwMode="auto">
                <a:xfrm>
                  <a:off x="5013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7" name="Rectangle 857"/>
                <p:cNvSpPr>
                  <a:spLocks noChangeArrowheads="1"/>
                </p:cNvSpPr>
                <p:nvPr/>
              </p:nvSpPr>
              <p:spPr bwMode="auto">
                <a:xfrm>
                  <a:off x="5055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8" name="Rectangle 858"/>
                <p:cNvSpPr>
                  <a:spLocks noChangeArrowheads="1"/>
                </p:cNvSpPr>
                <p:nvPr/>
              </p:nvSpPr>
              <p:spPr bwMode="auto">
                <a:xfrm>
                  <a:off x="5097" y="2162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79" name="Rectangle 859"/>
                <p:cNvSpPr>
                  <a:spLocks noChangeArrowheads="1"/>
                </p:cNvSpPr>
                <p:nvPr/>
              </p:nvSpPr>
              <p:spPr bwMode="auto">
                <a:xfrm>
                  <a:off x="5144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0" name="Rectangle 860"/>
                <p:cNvSpPr>
                  <a:spLocks noChangeArrowheads="1"/>
                </p:cNvSpPr>
                <p:nvPr/>
              </p:nvSpPr>
              <p:spPr bwMode="auto">
                <a:xfrm>
                  <a:off x="5186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1" name="Rectangle 861"/>
                <p:cNvSpPr>
                  <a:spLocks noChangeArrowheads="1"/>
                </p:cNvSpPr>
                <p:nvPr/>
              </p:nvSpPr>
              <p:spPr bwMode="auto">
                <a:xfrm>
                  <a:off x="5228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2" name="Rectangle 862"/>
                <p:cNvSpPr>
                  <a:spLocks noChangeArrowheads="1"/>
                </p:cNvSpPr>
                <p:nvPr/>
              </p:nvSpPr>
              <p:spPr bwMode="auto">
                <a:xfrm>
                  <a:off x="5270" y="2162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3" name="Rectangle 863"/>
                <p:cNvSpPr>
                  <a:spLocks noChangeArrowheads="1"/>
                </p:cNvSpPr>
                <p:nvPr/>
              </p:nvSpPr>
              <p:spPr bwMode="auto">
                <a:xfrm>
                  <a:off x="5317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4" name="Rectangle 864"/>
                <p:cNvSpPr>
                  <a:spLocks noChangeArrowheads="1"/>
                </p:cNvSpPr>
                <p:nvPr/>
              </p:nvSpPr>
              <p:spPr bwMode="auto">
                <a:xfrm>
                  <a:off x="5359" y="2162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5" name="Rectangle 865"/>
                <p:cNvSpPr>
                  <a:spLocks noChangeArrowheads="1"/>
                </p:cNvSpPr>
                <p:nvPr/>
              </p:nvSpPr>
              <p:spPr bwMode="auto">
                <a:xfrm>
                  <a:off x="3713" y="221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6" name="Rectangle 866"/>
                <p:cNvSpPr>
                  <a:spLocks noChangeArrowheads="1"/>
                </p:cNvSpPr>
                <p:nvPr/>
              </p:nvSpPr>
              <p:spPr bwMode="auto">
                <a:xfrm>
                  <a:off x="3754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7" name="Rectangle 867"/>
                <p:cNvSpPr>
                  <a:spLocks noChangeArrowheads="1"/>
                </p:cNvSpPr>
                <p:nvPr/>
              </p:nvSpPr>
              <p:spPr bwMode="auto">
                <a:xfrm>
                  <a:off x="3796" y="221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8" name="Rectangle 868"/>
                <p:cNvSpPr>
                  <a:spLocks noChangeArrowheads="1"/>
                </p:cNvSpPr>
                <p:nvPr/>
              </p:nvSpPr>
              <p:spPr bwMode="auto">
                <a:xfrm>
                  <a:off x="3844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89" name="Rectangle 869"/>
                <p:cNvSpPr>
                  <a:spLocks noChangeArrowheads="1"/>
                </p:cNvSpPr>
                <p:nvPr/>
              </p:nvSpPr>
              <p:spPr bwMode="auto">
                <a:xfrm>
                  <a:off x="3886" y="221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0" name="Rectangle 870"/>
                <p:cNvSpPr>
                  <a:spLocks noChangeArrowheads="1"/>
                </p:cNvSpPr>
                <p:nvPr/>
              </p:nvSpPr>
              <p:spPr bwMode="auto">
                <a:xfrm>
                  <a:off x="3927" y="221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1" name="Rectangle 871"/>
                <p:cNvSpPr>
                  <a:spLocks noChangeArrowheads="1"/>
                </p:cNvSpPr>
                <p:nvPr/>
              </p:nvSpPr>
              <p:spPr bwMode="auto">
                <a:xfrm>
                  <a:off x="3975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2" name="Rectangle 872"/>
                <p:cNvSpPr>
                  <a:spLocks noChangeArrowheads="1"/>
                </p:cNvSpPr>
                <p:nvPr/>
              </p:nvSpPr>
              <p:spPr bwMode="auto">
                <a:xfrm>
                  <a:off x="4017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3" name="Rectangle 873"/>
                <p:cNvSpPr>
                  <a:spLocks noChangeArrowheads="1"/>
                </p:cNvSpPr>
                <p:nvPr/>
              </p:nvSpPr>
              <p:spPr bwMode="auto">
                <a:xfrm>
                  <a:off x="4059" y="221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4" name="Rectangle 874"/>
                <p:cNvSpPr>
                  <a:spLocks noChangeArrowheads="1"/>
                </p:cNvSpPr>
                <p:nvPr/>
              </p:nvSpPr>
              <p:spPr bwMode="auto">
                <a:xfrm>
                  <a:off x="4100" y="221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5" name="Rectangle 875"/>
                <p:cNvSpPr>
                  <a:spLocks noChangeArrowheads="1"/>
                </p:cNvSpPr>
                <p:nvPr/>
              </p:nvSpPr>
              <p:spPr bwMode="auto">
                <a:xfrm>
                  <a:off x="4148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6" name="Rectangle 876"/>
                <p:cNvSpPr>
                  <a:spLocks noChangeArrowheads="1"/>
                </p:cNvSpPr>
                <p:nvPr/>
              </p:nvSpPr>
              <p:spPr bwMode="auto">
                <a:xfrm>
                  <a:off x="4190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7" name="Rectangle 877"/>
                <p:cNvSpPr>
                  <a:spLocks noChangeArrowheads="1"/>
                </p:cNvSpPr>
                <p:nvPr/>
              </p:nvSpPr>
              <p:spPr bwMode="auto">
                <a:xfrm>
                  <a:off x="4232" y="221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8" name="Rectangle 878"/>
                <p:cNvSpPr>
                  <a:spLocks noChangeArrowheads="1"/>
                </p:cNvSpPr>
                <p:nvPr/>
              </p:nvSpPr>
              <p:spPr bwMode="auto">
                <a:xfrm>
                  <a:off x="4273" y="221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99" name="Rectangle 879"/>
                <p:cNvSpPr>
                  <a:spLocks noChangeArrowheads="1"/>
                </p:cNvSpPr>
                <p:nvPr/>
              </p:nvSpPr>
              <p:spPr bwMode="auto">
                <a:xfrm>
                  <a:off x="4321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0" name="Rectangle 880"/>
                <p:cNvSpPr>
                  <a:spLocks noChangeArrowheads="1"/>
                </p:cNvSpPr>
                <p:nvPr/>
              </p:nvSpPr>
              <p:spPr bwMode="auto">
                <a:xfrm>
                  <a:off x="4363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1" name="Rectangle 881"/>
                <p:cNvSpPr>
                  <a:spLocks noChangeArrowheads="1"/>
                </p:cNvSpPr>
                <p:nvPr/>
              </p:nvSpPr>
              <p:spPr bwMode="auto">
                <a:xfrm>
                  <a:off x="4405" y="221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2" name="Rectangle 882"/>
                <p:cNvSpPr>
                  <a:spLocks noChangeArrowheads="1"/>
                </p:cNvSpPr>
                <p:nvPr/>
              </p:nvSpPr>
              <p:spPr bwMode="auto">
                <a:xfrm>
                  <a:off x="4446" y="221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3" name="Rectangle 883"/>
                <p:cNvSpPr>
                  <a:spLocks noChangeArrowheads="1"/>
                </p:cNvSpPr>
                <p:nvPr/>
              </p:nvSpPr>
              <p:spPr bwMode="auto">
                <a:xfrm>
                  <a:off x="4494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4" name="Rectangle 884"/>
                <p:cNvSpPr>
                  <a:spLocks noChangeArrowheads="1"/>
                </p:cNvSpPr>
                <p:nvPr/>
              </p:nvSpPr>
              <p:spPr bwMode="auto">
                <a:xfrm>
                  <a:off x="4536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5" name="Rectangle 885"/>
                <p:cNvSpPr>
                  <a:spLocks noChangeArrowheads="1"/>
                </p:cNvSpPr>
                <p:nvPr/>
              </p:nvSpPr>
              <p:spPr bwMode="auto">
                <a:xfrm>
                  <a:off x="4578" y="2213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6" name="Rectangle 886"/>
                <p:cNvSpPr>
                  <a:spLocks noChangeArrowheads="1"/>
                </p:cNvSpPr>
                <p:nvPr/>
              </p:nvSpPr>
              <p:spPr bwMode="auto">
                <a:xfrm>
                  <a:off x="4619" y="2213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7" name="Rectangle 887"/>
                <p:cNvSpPr>
                  <a:spLocks noChangeArrowheads="1"/>
                </p:cNvSpPr>
                <p:nvPr/>
              </p:nvSpPr>
              <p:spPr bwMode="auto">
                <a:xfrm>
                  <a:off x="4667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8" name="Rectangle 888"/>
                <p:cNvSpPr>
                  <a:spLocks noChangeArrowheads="1"/>
                </p:cNvSpPr>
                <p:nvPr/>
              </p:nvSpPr>
              <p:spPr bwMode="auto">
                <a:xfrm>
                  <a:off x="4709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09" name="Rectangle 889"/>
                <p:cNvSpPr>
                  <a:spLocks noChangeArrowheads="1"/>
                </p:cNvSpPr>
                <p:nvPr/>
              </p:nvSpPr>
              <p:spPr bwMode="auto">
                <a:xfrm>
                  <a:off x="4751" y="221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0" name="Rectangle 890"/>
                <p:cNvSpPr>
                  <a:spLocks noChangeArrowheads="1"/>
                </p:cNvSpPr>
                <p:nvPr/>
              </p:nvSpPr>
              <p:spPr bwMode="auto">
                <a:xfrm>
                  <a:off x="4798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1" name="Rectangle 891"/>
                <p:cNvSpPr>
                  <a:spLocks noChangeArrowheads="1"/>
                </p:cNvSpPr>
                <p:nvPr/>
              </p:nvSpPr>
              <p:spPr bwMode="auto">
                <a:xfrm>
                  <a:off x="4840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2" name="Rectangle 892"/>
                <p:cNvSpPr>
                  <a:spLocks noChangeArrowheads="1"/>
                </p:cNvSpPr>
                <p:nvPr/>
              </p:nvSpPr>
              <p:spPr bwMode="auto">
                <a:xfrm>
                  <a:off x="4882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3" name="Rectangle 893"/>
                <p:cNvSpPr>
                  <a:spLocks noChangeArrowheads="1"/>
                </p:cNvSpPr>
                <p:nvPr/>
              </p:nvSpPr>
              <p:spPr bwMode="auto">
                <a:xfrm>
                  <a:off x="4924" y="221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4" name="Rectangle 894"/>
                <p:cNvSpPr>
                  <a:spLocks noChangeArrowheads="1"/>
                </p:cNvSpPr>
                <p:nvPr/>
              </p:nvSpPr>
              <p:spPr bwMode="auto">
                <a:xfrm>
                  <a:off x="4971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5" name="Rectangle 895"/>
                <p:cNvSpPr>
                  <a:spLocks noChangeArrowheads="1"/>
                </p:cNvSpPr>
                <p:nvPr/>
              </p:nvSpPr>
              <p:spPr bwMode="auto">
                <a:xfrm>
                  <a:off x="5013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6" name="Rectangle 896"/>
                <p:cNvSpPr>
                  <a:spLocks noChangeArrowheads="1"/>
                </p:cNvSpPr>
                <p:nvPr/>
              </p:nvSpPr>
              <p:spPr bwMode="auto">
                <a:xfrm>
                  <a:off x="5055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7" name="Rectangle 897"/>
                <p:cNvSpPr>
                  <a:spLocks noChangeArrowheads="1"/>
                </p:cNvSpPr>
                <p:nvPr/>
              </p:nvSpPr>
              <p:spPr bwMode="auto">
                <a:xfrm>
                  <a:off x="5097" y="221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8" name="Rectangle 898"/>
                <p:cNvSpPr>
                  <a:spLocks noChangeArrowheads="1"/>
                </p:cNvSpPr>
                <p:nvPr/>
              </p:nvSpPr>
              <p:spPr bwMode="auto">
                <a:xfrm>
                  <a:off x="5144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19" name="Rectangle 899"/>
                <p:cNvSpPr>
                  <a:spLocks noChangeArrowheads="1"/>
                </p:cNvSpPr>
                <p:nvPr/>
              </p:nvSpPr>
              <p:spPr bwMode="auto">
                <a:xfrm>
                  <a:off x="5186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0" name="Rectangle 900"/>
                <p:cNvSpPr>
                  <a:spLocks noChangeArrowheads="1"/>
                </p:cNvSpPr>
                <p:nvPr/>
              </p:nvSpPr>
              <p:spPr bwMode="auto">
                <a:xfrm>
                  <a:off x="5228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1" name="Rectangle 901"/>
                <p:cNvSpPr>
                  <a:spLocks noChangeArrowheads="1"/>
                </p:cNvSpPr>
                <p:nvPr/>
              </p:nvSpPr>
              <p:spPr bwMode="auto">
                <a:xfrm>
                  <a:off x="5270" y="2213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2" name="Rectangle 902"/>
                <p:cNvSpPr>
                  <a:spLocks noChangeArrowheads="1"/>
                </p:cNvSpPr>
                <p:nvPr/>
              </p:nvSpPr>
              <p:spPr bwMode="auto">
                <a:xfrm>
                  <a:off x="5317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3" name="Rectangle 903"/>
                <p:cNvSpPr>
                  <a:spLocks noChangeArrowheads="1"/>
                </p:cNvSpPr>
                <p:nvPr/>
              </p:nvSpPr>
              <p:spPr bwMode="auto">
                <a:xfrm>
                  <a:off x="5359" y="2213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4" name="Rectangle 904"/>
                <p:cNvSpPr>
                  <a:spLocks noChangeArrowheads="1"/>
                </p:cNvSpPr>
                <p:nvPr/>
              </p:nvSpPr>
              <p:spPr bwMode="auto">
                <a:xfrm>
                  <a:off x="3713" y="225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5" name="Rectangle 905"/>
                <p:cNvSpPr>
                  <a:spLocks noChangeArrowheads="1"/>
                </p:cNvSpPr>
                <p:nvPr/>
              </p:nvSpPr>
              <p:spPr bwMode="auto">
                <a:xfrm>
                  <a:off x="3754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6" name="Rectangle 906"/>
                <p:cNvSpPr>
                  <a:spLocks noChangeArrowheads="1"/>
                </p:cNvSpPr>
                <p:nvPr/>
              </p:nvSpPr>
              <p:spPr bwMode="auto">
                <a:xfrm>
                  <a:off x="3796" y="225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7" name="Rectangle 907"/>
                <p:cNvSpPr>
                  <a:spLocks noChangeArrowheads="1"/>
                </p:cNvSpPr>
                <p:nvPr/>
              </p:nvSpPr>
              <p:spPr bwMode="auto">
                <a:xfrm>
                  <a:off x="3844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8" name="Rectangle 908"/>
                <p:cNvSpPr>
                  <a:spLocks noChangeArrowheads="1"/>
                </p:cNvSpPr>
                <p:nvPr/>
              </p:nvSpPr>
              <p:spPr bwMode="auto">
                <a:xfrm>
                  <a:off x="3886" y="225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29" name="Rectangle 909"/>
                <p:cNvSpPr>
                  <a:spLocks noChangeArrowheads="1"/>
                </p:cNvSpPr>
                <p:nvPr/>
              </p:nvSpPr>
              <p:spPr bwMode="auto">
                <a:xfrm>
                  <a:off x="3927" y="225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0" name="Rectangle 910"/>
                <p:cNvSpPr>
                  <a:spLocks noChangeArrowheads="1"/>
                </p:cNvSpPr>
                <p:nvPr/>
              </p:nvSpPr>
              <p:spPr bwMode="auto">
                <a:xfrm>
                  <a:off x="3975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1" name="Rectangle 911"/>
                <p:cNvSpPr>
                  <a:spLocks noChangeArrowheads="1"/>
                </p:cNvSpPr>
                <p:nvPr/>
              </p:nvSpPr>
              <p:spPr bwMode="auto">
                <a:xfrm>
                  <a:off x="4017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2" name="Rectangle 912"/>
                <p:cNvSpPr>
                  <a:spLocks noChangeArrowheads="1"/>
                </p:cNvSpPr>
                <p:nvPr/>
              </p:nvSpPr>
              <p:spPr bwMode="auto">
                <a:xfrm>
                  <a:off x="4059" y="225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3" name="Rectangle 913"/>
                <p:cNvSpPr>
                  <a:spLocks noChangeArrowheads="1"/>
                </p:cNvSpPr>
                <p:nvPr/>
              </p:nvSpPr>
              <p:spPr bwMode="auto">
                <a:xfrm>
                  <a:off x="4100" y="225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4" name="Rectangle 914"/>
                <p:cNvSpPr>
                  <a:spLocks noChangeArrowheads="1"/>
                </p:cNvSpPr>
                <p:nvPr/>
              </p:nvSpPr>
              <p:spPr bwMode="auto">
                <a:xfrm>
                  <a:off x="4148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5" name="Rectangle 915"/>
                <p:cNvSpPr>
                  <a:spLocks noChangeArrowheads="1"/>
                </p:cNvSpPr>
                <p:nvPr/>
              </p:nvSpPr>
              <p:spPr bwMode="auto">
                <a:xfrm>
                  <a:off x="4190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6" name="Rectangle 916"/>
                <p:cNvSpPr>
                  <a:spLocks noChangeArrowheads="1"/>
                </p:cNvSpPr>
                <p:nvPr/>
              </p:nvSpPr>
              <p:spPr bwMode="auto">
                <a:xfrm>
                  <a:off x="4232" y="225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7" name="Rectangle 917"/>
                <p:cNvSpPr>
                  <a:spLocks noChangeArrowheads="1"/>
                </p:cNvSpPr>
                <p:nvPr/>
              </p:nvSpPr>
              <p:spPr bwMode="auto">
                <a:xfrm>
                  <a:off x="4273" y="225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8" name="Rectangle 918"/>
                <p:cNvSpPr>
                  <a:spLocks noChangeArrowheads="1"/>
                </p:cNvSpPr>
                <p:nvPr/>
              </p:nvSpPr>
              <p:spPr bwMode="auto">
                <a:xfrm>
                  <a:off x="4321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39" name="Rectangle 919"/>
                <p:cNvSpPr>
                  <a:spLocks noChangeArrowheads="1"/>
                </p:cNvSpPr>
                <p:nvPr/>
              </p:nvSpPr>
              <p:spPr bwMode="auto">
                <a:xfrm>
                  <a:off x="4363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0" name="Rectangle 920"/>
                <p:cNvSpPr>
                  <a:spLocks noChangeArrowheads="1"/>
                </p:cNvSpPr>
                <p:nvPr/>
              </p:nvSpPr>
              <p:spPr bwMode="auto">
                <a:xfrm>
                  <a:off x="4405" y="225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1" name="Rectangle 921"/>
                <p:cNvSpPr>
                  <a:spLocks noChangeArrowheads="1"/>
                </p:cNvSpPr>
                <p:nvPr/>
              </p:nvSpPr>
              <p:spPr bwMode="auto">
                <a:xfrm>
                  <a:off x="4446" y="225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2" name="Rectangle 922"/>
                <p:cNvSpPr>
                  <a:spLocks noChangeArrowheads="1"/>
                </p:cNvSpPr>
                <p:nvPr/>
              </p:nvSpPr>
              <p:spPr bwMode="auto">
                <a:xfrm>
                  <a:off x="4494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3" name="Rectangle 923"/>
                <p:cNvSpPr>
                  <a:spLocks noChangeArrowheads="1"/>
                </p:cNvSpPr>
                <p:nvPr/>
              </p:nvSpPr>
              <p:spPr bwMode="auto">
                <a:xfrm>
                  <a:off x="4536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4" name="Rectangle 924"/>
                <p:cNvSpPr>
                  <a:spLocks noChangeArrowheads="1"/>
                </p:cNvSpPr>
                <p:nvPr/>
              </p:nvSpPr>
              <p:spPr bwMode="auto">
                <a:xfrm>
                  <a:off x="4578" y="225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5" name="Rectangle 925"/>
                <p:cNvSpPr>
                  <a:spLocks noChangeArrowheads="1"/>
                </p:cNvSpPr>
                <p:nvPr/>
              </p:nvSpPr>
              <p:spPr bwMode="auto">
                <a:xfrm>
                  <a:off x="4619" y="225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6" name="Rectangle 926"/>
                <p:cNvSpPr>
                  <a:spLocks noChangeArrowheads="1"/>
                </p:cNvSpPr>
                <p:nvPr/>
              </p:nvSpPr>
              <p:spPr bwMode="auto">
                <a:xfrm>
                  <a:off x="4667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7" name="Rectangle 927"/>
                <p:cNvSpPr>
                  <a:spLocks noChangeArrowheads="1"/>
                </p:cNvSpPr>
                <p:nvPr/>
              </p:nvSpPr>
              <p:spPr bwMode="auto">
                <a:xfrm>
                  <a:off x="4709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8" name="Rectangle 928"/>
                <p:cNvSpPr>
                  <a:spLocks noChangeArrowheads="1"/>
                </p:cNvSpPr>
                <p:nvPr/>
              </p:nvSpPr>
              <p:spPr bwMode="auto">
                <a:xfrm>
                  <a:off x="4751" y="225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49" name="Rectangle 929"/>
                <p:cNvSpPr>
                  <a:spLocks noChangeArrowheads="1"/>
                </p:cNvSpPr>
                <p:nvPr/>
              </p:nvSpPr>
              <p:spPr bwMode="auto">
                <a:xfrm>
                  <a:off x="4798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0" name="Rectangle 930"/>
                <p:cNvSpPr>
                  <a:spLocks noChangeArrowheads="1"/>
                </p:cNvSpPr>
                <p:nvPr/>
              </p:nvSpPr>
              <p:spPr bwMode="auto">
                <a:xfrm>
                  <a:off x="4840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1" name="Rectangle 931"/>
                <p:cNvSpPr>
                  <a:spLocks noChangeArrowheads="1"/>
                </p:cNvSpPr>
                <p:nvPr/>
              </p:nvSpPr>
              <p:spPr bwMode="auto">
                <a:xfrm>
                  <a:off x="4882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2" name="Rectangle 932"/>
                <p:cNvSpPr>
                  <a:spLocks noChangeArrowheads="1"/>
                </p:cNvSpPr>
                <p:nvPr/>
              </p:nvSpPr>
              <p:spPr bwMode="auto">
                <a:xfrm>
                  <a:off x="4924" y="225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3" name="Rectangle 933"/>
                <p:cNvSpPr>
                  <a:spLocks noChangeArrowheads="1"/>
                </p:cNvSpPr>
                <p:nvPr/>
              </p:nvSpPr>
              <p:spPr bwMode="auto">
                <a:xfrm>
                  <a:off x="4971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4" name="Rectangle 934"/>
                <p:cNvSpPr>
                  <a:spLocks noChangeArrowheads="1"/>
                </p:cNvSpPr>
                <p:nvPr/>
              </p:nvSpPr>
              <p:spPr bwMode="auto">
                <a:xfrm>
                  <a:off x="5013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5" name="Rectangle 935"/>
                <p:cNvSpPr>
                  <a:spLocks noChangeArrowheads="1"/>
                </p:cNvSpPr>
                <p:nvPr/>
              </p:nvSpPr>
              <p:spPr bwMode="auto">
                <a:xfrm>
                  <a:off x="5055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6" name="Rectangle 936"/>
                <p:cNvSpPr>
                  <a:spLocks noChangeArrowheads="1"/>
                </p:cNvSpPr>
                <p:nvPr/>
              </p:nvSpPr>
              <p:spPr bwMode="auto">
                <a:xfrm>
                  <a:off x="5097" y="225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7" name="Rectangle 937"/>
                <p:cNvSpPr>
                  <a:spLocks noChangeArrowheads="1"/>
                </p:cNvSpPr>
                <p:nvPr/>
              </p:nvSpPr>
              <p:spPr bwMode="auto">
                <a:xfrm>
                  <a:off x="5144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8" name="Rectangle 938"/>
                <p:cNvSpPr>
                  <a:spLocks noChangeArrowheads="1"/>
                </p:cNvSpPr>
                <p:nvPr/>
              </p:nvSpPr>
              <p:spPr bwMode="auto">
                <a:xfrm>
                  <a:off x="5186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59" name="Rectangle 939"/>
                <p:cNvSpPr>
                  <a:spLocks noChangeArrowheads="1"/>
                </p:cNvSpPr>
                <p:nvPr/>
              </p:nvSpPr>
              <p:spPr bwMode="auto">
                <a:xfrm>
                  <a:off x="5228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0" name="Rectangle 940"/>
                <p:cNvSpPr>
                  <a:spLocks noChangeArrowheads="1"/>
                </p:cNvSpPr>
                <p:nvPr/>
              </p:nvSpPr>
              <p:spPr bwMode="auto">
                <a:xfrm>
                  <a:off x="5270" y="225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1" name="Rectangle 941"/>
                <p:cNvSpPr>
                  <a:spLocks noChangeArrowheads="1"/>
                </p:cNvSpPr>
                <p:nvPr/>
              </p:nvSpPr>
              <p:spPr bwMode="auto">
                <a:xfrm>
                  <a:off x="5317" y="225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2" name="Rectangle 942"/>
                <p:cNvSpPr>
                  <a:spLocks noChangeArrowheads="1"/>
                </p:cNvSpPr>
                <p:nvPr/>
              </p:nvSpPr>
              <p:spPr bwMode="auto">
                <a:xfrm>
                  <a:off x="3713" y="230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3" name="Rectangle 943"/>
                <p:cNvSpPr>
                  <a:spLocks noChangeArrowheads="1"/>
                </p:cNvSpPr>
                <p:nvPr/>
              </p:nvSpPr>
              <p:spPr bwMode="auto">
                <a:xfrm>
                  <a:off x="3754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4" name="Rectangle 944"/>
                <p:cNvSpPr>
                  <a:spLocks noChangeArrowheads="1"/>
                </p:cNvSpPr>
                <p:nvPr/>
              </p:nvSpPr>
              <p:spPr bwMode="auto">
                <a:xfrm>
                  <a:off x="3796" y="230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5" name="Rectangle 945"/>
                <p:cNvSpPr>
                  <a:spLocks noChangeArrowheads="1"/>
                </p:cNvSpPr>
                <p:nvPr/>
              </p:nvSpPr>
              <p:spPr bwMode="auto">
                <a:xfrm>
                  <a:off x="3844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6" name="Rectangle 946"/>
                <p:cNvSpPr>
                  <a:spLocks noChangeArrowheads="1"/>
                </p:cNvSpPr>
                <p:nvPr/>
              </p:nvSpPr>
              <p:spPr bwMode="auto">
                <a:xfrm>
                  <a:off x="3886" y="230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7" name="Rectangle 947"/>
                <p:cNvSpPr>
                  <a:spLocks noChangeArrowheads="1"/>
                </p:cNvSpPr>
                <p:nvPr/>
              </p:nvSpPr>
              <p:spPr bwMode="auto">
                <a:xfrm>
                  <a:off x="3927" y="230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8" name="Rectangle 948"/>
                <p:cNvSpPr>
                  <a:spLocks noChangeArrowheads="1"/>
                </p:cNvSpPr>
                <p:nvPr/>
              </p:nvSpPr>
              <p:spPr bwMode="auto">
                <a:xfrm>
                  <a:off x="3975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69" name="Rectangle 949"/>
                <p:cNvSpPr>
                  <a:spLocks noChangeArrowheads="1"/>
                </p:cNvSpPr>
                <p:nvPr/>
              </p:nvSpPr>
              <p:spPr bwMode="auto">
                <a:xfrm>
                  <a:off x="4017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0" name="Rectangle 950"/>
                <p:cNvSpPr>
                  <a:spLocks noChangeArrowheads="1"/>
                </p:cNvSpPr>
                <p:nvPr/>
              </p:nvSpPr>
              <p:spPr bwMode="auto">
                <a:xfrm>
                  <a:off x="4059" y="230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1" name="Rectangle 951"/>
                <p:cNvSpPr>
                  <a:spLocks noChangeArrowheads="1"/>
                </p:cNvSpPr>
                <p:nvPr/>
              </p:nvSpPr>
              <p:spPr bwMode="auto">
                <a:xfrm>
                  <a:off x="4100" y="230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2" name="Rectangle 952"/>
                <p:cNvSpPr>
                  <a:spLocks noChangeArrowheads="1"/>
                </p:cNvSpPr>
                <p:nvPr/>
              </p:nvSpPr>
              <p:spPr bwMode="auto">
                <a:xfrm>
                  <a:off x="4148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3" name="Rectangle 953"/>
                <p:cNvSpPr>
                  <a:spLocks noChangeArrowheads="1"/>
                </p:cNvSpPr>
                <p:nvPr/>
              </p:nvSpPr>
              <p:spPr bwMode="auto">
                <a:xfrm>
                  <a:off x="4190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4" name="Rectangle 954"/>
                <p:cNvSpPr>
                  <a:spLocks noChangeArrowheads="1"/>
                </p:cNvSpPr>
                <p:nvPr/>
              </p:nvSpPr>
              <p:spPr bwMode="auto">
                <a:xfrm>
                  <a:off x="4232" y="230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5" name="Rectangle 955"/>
                <p:cNvSpPr>
                  <a:spLocks noChangeArrowheads="1"/>
                </p:cNvSpPr>
                <p:nvPr/>
              </p:nvSpPr>
              <p:spPr bwMode="auto">
                <a:xfrm>
                  <a:off x="4273" y="230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6" name="Rectangle 956"/>
                <p:cNvSpPr>
                  <a:spLocks noChangeArrowheads="1"/>
                </p:cNvSpPr>
                <p:nvPr/>
              </p:nvSpPr>
              <p:spPr bwMode="auto">
                <a:xfrm>
                  <a:off x="4321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7" name="Rectangle 957"/>
                <p:cNvSpPr>
                  <a:spLocks noChangeArrowheads="1"/>
                </p:cNvSpPr>
                <p:nvPr/>
              </p:nvSpPr>
              <p:spPr bwMode="auto">
                <a:xfrm>
                  <a:off x="4363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8" name="Rectangle 958"/>
                <p:cNvSpPr>
                  <a:spLocks noChangeArrowheads="1"/>
                </p:cNvSpPr>
                <p:nvPr/>
              </p:nvSpPr>
              <p:spPr bwMode="auto">
                <a:xfrm>
                  <a:off x="4405" y="230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79" name="Rectangle 959"/>
                <p:cNvSpPr>
                  <a:spLocks noChangeArrowheads="1"/>
                </p:cNvSpPr>
                <p:nvPr/>
              </p:nvSpPr>
              <p:spPr bwMode="auto">
                <a:xfrm>
                  <a:off x="4446" y="230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0" name="Rectangle 960"/>
                <p:cNvSpPr>
                  <a:spLocks noChangeArrowheads="1"/>
                </p:cNvSpPr>
                <p:nvPr/>
              </p:nvSpPr>
              <p:spPr bwMode="auto">
                <a:xfrm>
                  <a:off x="4494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1" name="Rectangle 961"/>
                <p:cNvSpPr>
                  <a:spLocks noChangeArrowheads="1"/>
                </p:cNvSpPr>
                <p:nvPr/>
              </p:nvSpPr>
              <p:spPr bwMode="auto">
                <a:xfrm>
                  <a:off x="4536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2" name="Rectangle 962"/>
                <p:cNvSpPr>
                  <a:spLocks noChangeArrowheads="1"/>
                </p:cNvSpPr>
                <p:nvPr/>
              </p:nvSpPr>
              <p:spPr bwMode="auto">
                <a:xfrm>
                  <a:off x="4578" y="230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3" name="Rectangle 963"/>
                <p:cNvSpPr>
                  <a:spLocks noChangeArrowheads="1"/>
                </p:cNvSpPr>
                <p:nvPr/>
              </p:nvSpPr>
              <p:spPr bwMode="auto">
                <a:xfrm>
                  <a:off x="4619" y="230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4" name="Rectangle 964"/>
                <p:cNvSpPr>
                  <a:spLocks noChangeArrowheads="1"/>
                </p:cNvSpPr>
                <p:nvPr/>
              </p:nvSpPr>
              <p:spPr bwMode="auto">
                <a:xfrm>
                  <a:off x="4667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5" name="Rectangle 965"/>
                <p:cNvSpPr>
                  <a:spLocks noChangeArrowheads="1"/>
                </p:cNvSpPr>
                <p:nvPr/>
              </p:nvSpPr>
              <p:spPr bwMode="auto">
                <a:xfrm>
                  <a:off x="4709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6" name="Rectangle 966"/>
                <p:cNvSpPr>
                  <a:spLocks noChangeArrowheads="1"/>
                </p:cNvSpPr>
                <p:nvPr/>
              </p:nvSpPr>
              <p:spPr bwMode="auto">
                <a:xfrm>
                  <a:off x="4751" y="230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7" name="Rectangle 967"/>
                <p:cNvSpPr>
                  <a:spLocks noChangeArrowheads="1"/>
                </p:cNvSpPr>
                <p:nvPr/>
              </p:nvSpPr>
              <p:spPr bwMode="auto">
                <a:xfrm>
                  <a:off x="4798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8" name="Rectangle 968"/>
                <p:cNvSpPr>
                  <a:spLocks noChangeArrowheads="1"/>
                </p:cNvSpPr>
                <p:nvPr/>
              </p:nvSpPr>
              <p:spPr bwMode="auto">
                <a:xfrm>
                  <a:off x="4840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89" name="Rectangle 969"/>
                <p:cNvSpPr>
                  <a:spLocks noChangeArrowheads="1"/>
                </p:cNvSpPr>
                <p:nvPr/>
              </p:nvSpPr>
              <p:spPr bwMode="auto">
                <a:xfrm>
                  <a:off x="4882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0" name="Rectangle 970"/>
                <p:cNvSpPr>
                  <a:spLocks noChangeArrowheads="1"/>
                </p:cNvSpPr>
                <p:nvPr/>
              </p:nvSpPr>
              <p:spPr bwMode="auto">
                <a:xfrm>
                  <a:off x="4924" y="230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1" name="Rectangle 971"/>
                <p:cNvSpPr>
                  <a:spLocks noChangeArrowheads="1"/>
                </p:cNvSpPr>
                <p:nvPr/>
              </p:nvSpPr>
              <p:spPr bwMode="auto">
                <a:xfrm>
                  <a:off x="4971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2" name="Rectangle 972"/>
                <p:cNvSpPr>
                  <a:spLocks noChangeArrowheads="1"/>
                </p:cNvSpPr>
                <p:nvPr/>
              </p:nvSpPr>
              <p:spPr bwMode="auto">
                <a:xfrm>
                  <a:off x="5013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3" name="Rectangle 973"/>
                <p:cNvSpPr>
                  <a:spLocks noChangeArrowheads="1"/>
                </p:cNvSpPr>
                <p:nvPr/>
              </p:nvSpPr>
              <p:spPr bwMode="auto">
                <a:xfrm>
                  <a:off x="5055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4" name="Rectangle 974"/>
                <p:cNvSpPr>
                  <a:spLocks noChangeArrowheads="1"/>
                </p:cNvSpPr>
                <p:nvPr/>
              </p:nvSpPr>
              <p:spPr bwMode="auto">
                <a:xfrm>
                  <a:off x="5097" y="230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5" name="Rectangle 975"/>
                <p:cNvSpPr>
                  <a:spLocks noChangeArrowheads="1"/>
                </p:cNvSpPr>
                <p:nvPr/>
              </p:nvSpPr>
              <p:spPr bwMode="auto">
                <a:xfrm>
                  <a:off x="5144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6" name="Rectangle 976"/>
                <p:cNvSpPr>
                  <a:spLocks noChangeArrowheads="1"/>
                </p:cNvSpPr>
                <p:nvPr/>
              </p:nvSpPr>
              <p:spPr bwMode="auto">
                <a:xfrm>
                  <a:off x="5186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7" name="Rectangle 977"/>
                <p:cNvSpPr>
                  <a:spLocks noChangeArrowheads="1"/>
                </p:cNvSpPr>
                <p:nvPr/>
              </p:nvSpPr>
              <p:spPr bwMode="auto">
                <a:xfrm>
                  <a:off x="5228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8" name="Rectangle 978"/>
                <p:cNvSpPr>
                  <a:spLocks noChangeArrowheads="1"/>
                </p:cNvSpPr>
                <p:nvPr/>
              </p:nvSpPr>
              <p:spPr bwMode="auto">
                <a:xfrm>
                  <a:off x="5270" y="230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99" name="Rectangle 979"/>
                <p:cNvSpPr>
                  <a:spLocks noChangeArrowheads="1"/>
                </p:cNvSpPr>
                <p:nvPr/>
              </p:nvSpPr>
              <p:spPr bwMode="auto">
                <a:xfrm>
                  <a:off x="5317" y="230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0" name="Rectangle 980"/>
                <p:cNvSpPr>
                  <a:spLocks noChangeArrowheads="1"/>
                </p:cNvSpPr>
                <p:nvPr/>
              </p:nvSpPr>
              <p:spPr bwMode="auto">
                <a:xfrm>
                  <a:off x="3713" y="2346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1" name="Rectangle 981"/>
                <p:cNvSpPr>
                  <a:spLocks noChangeArrowheads="1"/>
                </p:cNvSpPr>
                <p:nvPr/>
              </p:nvSpPr>
              <p:spPr bwMode="auto">
                <a:xfrm>
                  <a:off x="3754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2" name="Rectangle 982"/>
                <p:cNvSpPr>
                  <a:spLocks noChangeArrowheads="1"/>
                </p:cNvSpPr>
                <p:nvPr/>
              </p:nvSpPr>
              <p:spPr bwMode="auto">
                <a:xfrm>
                  <a:off x="3796" y="2346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3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4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4" name="Rectangle 984"/>
                <p:cNvSpPr>
                  <a:spLocks noChangeArrowheads="1"/>
                </p:cNvSpPr>
                <p:nvPr/>
              </p:nvSpPr>
              <p:spPr bwMode="auto">
                <a:xfrm>
                  <a:off x="3886" y="2346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5" name="Rectangle 985"/>
                <p:cNvSpPr>
                  <a:spLocks noChangeArrowheads="1"/>
                </p:cNvSpPr>
                <p:nvPr/>
              </p:nvSpPr>
              <p:spPr bwMode="auto">
                <a:xfrm>
                  <a:off x="3927" y="2346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6" name="Rectangle 986"/>
                <p:cNvSpPr>
                  <a:spLocks noChangeArrowheads="1"/>
                </p:cNvSpPr>
                <p:nvPr/>
              </p:nvSpPr>
              <p:spPr bwMode="auto">
                <a:xfrm>
                  <a:off x="3975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7" name="Rectangle 987"/>
                <p:cNvSpPr>
                  <a:spLocks noChangeArrowheads="1"/>
                </p:cNvSpPr>
                <p:nvPr/>
              </p:nvSpPr>
              <p:spPr bwMode="auto">
                <a:xfrm>
                  <a:off x="4017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8" name="Rectangle 988"/>
                <p:cNvSpPr>
                  <a:spLocks noChangeArrowheads="1"/>
                </p:cNvSpPr>
                <p:nvPr/>
              </p:nvSpPr>
              <p:spPr bwMode="auto">
                <a:xfrm>
                  <a:off x="4059" y="2346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09" name="Rectangle 989"/>
                <p:cNvSpPr>
                  <a:spLocks noChangeArrowheads="1"/>
                </p:cNvSpPr>
                <p:nvPr/>
              </p:nvSpPr>
              <p:spPr bwMode="auto">
                <a:xfrm>
                  <a:off x="4100" y="2346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0" name="Rectangle 990"/>
                <p:cNvSpPr>
                  <a:spLocks noChangeArrowheads="1"/>
                </p:cNvSpPr>
                <p:nvPr/>
              </p:nvSpPr>
              <p:spPr bwMode="auto">
                <a:xfrm>
                  <a:off x="4148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1" name="Rectangle 991"/>
                <p:cNvSpPr>
                  <a:spLocks noChangeArrowheads="1"/>
                </p:cNvSpPr>
                <p:nvPr/>
              </p:nvSpPr>
              <p:spPr bwMode="auto">
                <a:xfrm>
                  <a:off x="4190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2" name="Rectangle 992"/>
                <p:cNvSpPr>
                  <a:spLocks noChangeArrowheads="1"/>
                </p:cNvSpPr>
                <p:nvPr/>
              </p:nvSpPr>
              <p:spPr bwMode="auto">
                <a:xfrm>
                  <a:off x="4232" y="2346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3" name="Rectangle 993"/>
                <p:cNvSpPr>
                  <a:spLocks noChangeArrowheads="1"/>
                </p:cNvSpPr>
                <p:nvPr/>
              </p:nvSpPr>
              <p:spPr bwMode="auto">
                <a:xfrm>
                  <a:off x="4273" y="2346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4" name="Rectangle 994"/>
                <p:cNvSpPr>
                  <a:spLocks noChangeArrowheads="1"/>
                </p:cNvSpPr>
                <p:nvPr/>
              </p:nvSpPr>
              <p:spPr bwMode="auto">
                <a:xfrm>
                  <a:off x="4321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5" name="Rectangle 995"/>
                <p:cNvSpPr>
                  <a:spLocks noChangeArrowheads="1"/>
                </p:cNvSpPr>
                <p:nvPr/>
              </p:nvSpPr>
              <p:spPr bwMode="auto">
                <a:xfrm>
                  <a:off x="4363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6" name="Rectangle 996"/>
                <p:cNvSpPr>
                  <a:spLocks noChangeArrowheads="1"/>
                </p:cNvSpPr>
                <p:nvPr/>
              </p:nvSpPr>
              <p:spPr bwMode="auto">
                <a:xfrm>
                  <a:off x="4405" y="2346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7" name="Rectangle 997"/>
                <p:cNvSpPr>
                  <a:spLocks noChangeArrowheads="1"/>
                </p:cNvSpPr>
                <p:nvPr/>
              </p:nvSpPr>
              <p:spPr bwMode="auto">
                <a:xfrm>
                  <a:off x="4446" y="2346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8" name="Rectangle 998"/>
                <p:cNvSpPr>
                  <a:spLocks noChangeArrowheads="1"/>
                </p:cNvSpPr>
                <p:nvPr/>
              </p:nvSpPr>
              <p:spPr bwMode="auto">
                <a:xfrm>
                  <a:off x="4494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19" name="Rectangle 999"/>
                <p:cNvSpPr>
                  <a:spLocks noChangeArrowheads="1"/>
                </p:cNvSpPr>
                <p:nvPr/>
              </p:nvSpPr>
              <p:spPr bwMode="auto">
                <a:xfrm>
                  <a:off x="4536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0" name="Rectangle 1000"/>
                <p:cNvSpPr>
                  <a:spLocks noChangeArrowheads="1"/>
                </p:cNvSpPr>
                <p:nvPr/>
              </p:nvSpPr>
              <p:spPr bwMode="auto">
                <a:xfrm>
                  <a:off x="4578" y="2346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1" name="Rectangle 1001"/>
                <p:cNvSpPr>
                  <a:spLocks noChangeArrowheads="1"/>
                </p:cNvSpPr>
                <p:nvPr/>
              </p:nvSpPr>
              <p:spPr bwMode="auto">
                <a:xfrm>
                  <a:off x="4619" y="2346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2" name="Rectangle 1002"/>
                <p:cNvSpPr>
                  <a:spLocks noChangeArrowheads="1"/>
                </p:cNvSpPr>
                <p:nvPr/>
              </p:nvSpPr>
              <p:spPr bwMode="auto">
                <a:xfrm>
                  <a:off x="4667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3" name="Rectangle 1003"/>
                <p:cNvSpPr>
                  <a:spLocks noChangeArrowheads="1"/>
                </p:cNvSpPr>
                <p:nvPr/>
              </p:nvSpPr>
              <p:spPr bwMode="auto">
                <a:xfrm>
                  <a:off x="4709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4" name="Rectangle 1004"/>
                <p:cNvSpPr>
                  <a:spLocks noChangeArrowheads="1"/>
                </p:cNvSpPr>
                <p:nvPr/>
              </p:nvSpPr>
              <p:spPr bwMode="auto">
                <a:xfrm>
                  <a:off x="4751" y="2346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5" name="Rectangle 1005"/>
                <p:cNvSpPr>
                  <a:spLocks noChangeArrowheads="1"/>
                </p:cNvSpPr>
                <p:nvPr/>
              </p:nvSpPr>
              <p:spPr bwMode="auto">
                <a:xfrm>
                  <a:off x="4798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6" name="Rectangle 1006"/>
                <p:cNvSpPr>
                  <a:spLocks noChangeArrowheads="1"/>
                </p:cNvSpPr>
                <p:nvPr/>
              </p:nvSpPr>
              <p:spPr bwMode="auto">
                <a:xfrm>
                  <a:off x="4840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7" name="Rectangle 1007"/>
                <p:cNvSpPr>
                  <a:spLocks noChangeArrowheads="1"/>
                </p:cNvSpPr>
                <p:nvPr/>
              </p:nvSpPr>
              <p:spPr bwMode="auto">
                <a:xfrm>
                  <a:off x="4882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8" name="Rectangle 1008"/>
                <p:cNvSpPr>
                  <a:spLocks noChangeArrowheads="1"/>
                </p:cNvSpPr>
                <p:nvPr/>
              </p:nvSpPr>
              <p:spPr bwMode="auto">
                <a:xfrm>
                  <a:off x="4924" y="2346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29" name="Rectangle 1009"/>
                <p:cNvSpPr>
                  <a:spLocks noChangeArrowheads="1"/>
                </p:cNvSpPr>
                <p:nvPr/>
              </p:nvSpPr>
              <p:spPr bwMode="auto">
                <a:xfrm>
                  <a:off x="4971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30" name="Rectangle 1010"/>
                <p:cNvSpPr>
                  <a:spLocks noChangeArrowheads="1"/>
                </p:cNvSpPr>
                <p:nvPr/>
              </p:nvSpPr>
              <p:spPr bwMode="auto">
                <a:xfrm>
                  <a:off x="5013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8531" name="Group 1011"/>
              <p:cNvGrpSpPr>
                <a:grpSpLocks/>
              </p:cNvGrpSpPr>
              <p:nvPr/>
            </p:nvGrpSpPr>
            <p:grpSpPr bwMode="auto">
              <a:xfrm>
                <a:off x="3721" y="2346"/>
                <a:ext cx="1638" cy="325"/>
                <a:chOff x="3713" y="2346"/>
                <a:chExt cx="1646" cy="325"/>
              </a:xfrm>
            </p:grpSpPr>
            <p:sp>
              <p:nvSpPr>
                <p:cNvPr id="108532" name="Rectangle 1012"/>
                <p:cNvSpPr>
                  <a:spLocks noChangeArrowheads="1"/>
                </p:cNvSpPr>
                <p:nvPr/>
              </p:nvSpPr>
              <p:spPr bwMode="auto">
                <a:xfrm>
                  <a:off x="5055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33" name="Rectangle 1013"/>
                <p:cNvSpPr>
                  <a:spLocks noChangeArrowheads="1"/>
                </p:cNvSpPr>
                <p:nvPr/>
              </p:nvSpPr>
              <p:spPr bwMode="auto">
                <a:xfrm>
                  <a:off x="5097" y="2346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34" name="Rectangle 1014"/>
                <p:cNvSpPr>
                  <a:spLocks noChangeArrowheads="1"/>
                </p:cNvSpPr>
                <p:nvPr/>
              </p:nvSpPr>
              <p:spPr bwMode="auto">
                <a:xfrm>
                  <a:off x="5144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35" name="Rectangle 1015"/>
                <p:cNvSpPr>
                  <a:spLocks noChangeArrowheads="1"/>
                </p:cNvSpPr>
                <p:nvPr/>
              </p:nvSpPr>
              <p:spPr bwMode="auto">
                <a:xfrm>
                  <a:off x="5186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36" name="Rectangle 1016"/>
                <p:cNvSpPr>
                  <a:spLocks noChangeArrowheads="1"/>
                </p:cNvSpPr>
                <p:nvPr/>
              </p:nvSpPr>
              <p:spPr bwMode="auto">
                <a:xfrm>
                  <a:off x="5228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37" name="Rectangle 1017"/>
                <p:cNvSpPr>
                  <a:spLocks noChangeArrowheads="1"/>
                </p:cNvSpPr>
                <p:nvPr/>
              </p:nvSpPr>
              <p:spPr bwMode="auto">
                <a:xfrm>
                  <a:off x="5270" y="2346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38" name="Rectangle 1018"/>
                <p:cNvSpPr>
                  <a:spLocks noChangeArrowheads="1"/>
                </p:cNvSpPr>
                <p:nvPr/>
              </p:nvSpPr>
              <p:spPr bwMode="auto">
                <a:xfrm>
                  <a:off x="5317" y="2346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39" name="Rectangle 1019"/>
                <p:cNvSpPr>
                  <a:spLocks noChangeArrowheads="1"/>
                </p:cNvSpPr>
                <p:nvPr/>
              </p:nvSpPr>
              <p:spPr bwMode="auto">
                <a:xfrm>
                  <a:off x="3713" y="239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0" name="Rectangle 1020"/>
                <p:cNvSpPr>
                  <a:spLocks noChangeArrowheads="1"/>
                </p:cNvSpPr>
                <p:nvPr/>
              </p:nvSpPr>
              <p:spPr bwMode="auto">
                <a:xfrm>
                  <a:off x="3754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1" name="Rectangle 1021"/>
                <p:cNvSpPr>
                  <a:spLocks noChangeArrowheads="1"/>
                </p:cNvSpPr>
                <p:nvPr/>
              </p:nvSpPr>
              <p:spPr bwMode="auto">
                <a:xfrm>
                  <a:off x="3796" y="239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2" name="Rectangle 1022"/>
                <p:cNvSpPr>
                  <a:spLocks noChangeArrowheads="1"/>
                </p:cNvSpPr>
                <p:nvPr/>
              </p:nvSpPr>
              <p:spPr bwMode="auto">
                <a:xfrm>
                  <a:off x="3844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3" name="Rectangle 1023"/>
                <p:cNvSpPr>
                  <a:spLocks noChangeArrowheads="1"/>
                </p:cNvSpPr>
                <p:nvPr/>
              </p:nvSpPr>
              <p:spPr bwMode="auto">
                <a:xfrm>
                  <a:off x="3886" y="239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4" name="Rectangle 1024"/>
                <p:cNvSpPr>
                  <a:spLocks noChangeArrowheads="1"/>
                </p:cNvSpPr>
                <p:nvPr/>
              </p:nvSpPr>
              <p:spPr bwMode="auto">
                <a:xfrm>
                  <a:off x="3927" y="239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5" name="Rectangle 1025"/>
                <p:cNvSpPr>
                  <a:spLocks noChangeArrowheads="1"/>
                </p:cNvSpPr>
                <p:nvPr/>
              </p:nvSpPr>
              <p:spPr bwMode="auto">
                <a:xfrm>
                  <a:off x="3975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6" name="Rectangle 1026"/>
                <p:cNvSpPr>
                  <a:spLocks noChangeArrowheads="1"/>
                </p:cNvSpPr>
                <p:nvPr/>
              </p:nvSpPr>
              <p:spPr bwMode="auto">
                <a:xfrm>
                  <a:off x="4017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7" name="Rectangle 1027"/>
                <p:cNvSpPr>
                  <a:spLocks noChangeArrowheads="1"/>
                </p:cNvSpPr>
                <p:nvPr/>
              </p:nvSpPr>
              <p:spPr bwMode="auto">
                <a:xfrm>
                  <a:off x="4059" y="239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8" name="Rectangle 1028"/>
                <p:cNvSpPr>
                  <a:spLocks noChangeArrowheads="1"/>
                </p:cNvSpPr>
                <p:nvPr/>
              </p:nvSpPr>
              <p:spPr bwMode="auto">
                <a:xfrm>
                  <a:off x="4100" y="239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49" name="Rectangle 1029"/>
                <p:cNvSpPr>
                  <a:spLocks noChangeArrowheads="1"/>
                </p:cNvSpPr>
                <p:nvPr/>
              </p:nvSpPr>
              <p:spPr bwMode="auto">
                <a:xfrm>
                  <a:off x="4148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0" name="Rectangle 1030"/>
                <p:cNvSpPr>
                  <a:spLocks noChangeArrowheads="1"/>
                </p:cNvSpPr>
                <p:nvPr/>
              </p:nvSpPr>
              <p:spPr bwMode="auto">
                <a:xfrm>
                  <a:off x="4190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1" name="Rectangle 1031"/>
                <p:cNvSpPr>
                  <a:spLocks noChangeArrowheads="1"/>
                </p:cNvSpPr>
                <p:nvPr/>
              </p:nvSpPr>
              <p:spPr bwMode="auto">
                <a:xfrm>
                  <a:off x="4232" y="239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2" name="Rectangle 1032"/>
                <p:cNvSpPr>
                  <a:spLocks noChangeArrowheads="1"/>
                </p:cNvSpPr>
                <p:nvPr/>
              </p:nvSpPr>
              <p:spPr bwMode="auto">
                <a:xfrm>
                  <a:off x="4273" y="239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3" name="Rectangle 1033"/>
                <p:cNvSpPr>
                  <a:spLocks noChangeArrowheads="1"/>
                </p:cNvSpPr>
                <p:nvPr/>
              </p:nvSpPr>
              <p:spPr bwMode="auto">
                <a:xfrm>
                  <a:off x="4321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4" name="Rectangle 1034"/>
                <p:cNvSpPr>
                  <a:spLocks noChangeArrowheads="1"/>
                </p:cNvSpPr>
                <p:nvPr/>
              </p:nvSpPr>
              <p:spPr bwMode="auto">
                <a:xfrm>
                  <a:off x="4363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5" name="Rectangle 1035"/>
                <p:cNvSpPr>
                  <a:spLocks noChangeArrowheads="1"/>
                </p:cNvSpPr>
                <p:nvPr/>
              </p:nvSpPr>
              <p:spPr bwMode="auto">
                <a:xfrm>
                  <a:off x="4405" y="239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6" name="Rectangle 1036"/>
                <p:cNvSpPr>
                  <a:spLocks noChangeArrowheads="1"/>
                </p:cNvSpPr>
                <p:nvPr/>
              </p:nvSpPr>
              <p:spPr bwMode="auto">
                <a:xfrm>
                  <a:off x="4446" y="239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7" name="Rectangle 1037"/>
                <p:cNvSpPr>
                  <a:spLocks noChangeArrowheads="1"/>
                </p:cNvSpPr>
                <p:nvPr/>
              </p:nvSpPr>
              <p:spPr bwMode="auto">
                <a:xfrm>
                  <a:off x="4494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8" name="Rectangle 1038"/>
                <p:cNvSpPr>
                  <a:spLocks noChangeArrowheads="1"/>
                </p:cNvSpPr>
                <p:nvPr/>
              </p:nvSpPr>
              <p:spPr bwMode="auto">
                <a:xfrm>
                  <a:off x="4536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59" name="Rectangle 1039"/>
                <p:cNvSpPr>
                  <a:spLocks noChangeArrowheads="1"/>
                </p:cNvSpPr>
                <p:nvPr/>
              </p:nvSpPr>
              <p:spPr bwMode="auto">
                <a:xfrm>
                  <a:off x="4578" y="2397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0" name="Rectangle 1040"/>
                <p:cNvSpPr>
                  <a:spLocks noChangeArrowheads="1"/>
                </p:cNvSpPr>
                <p:nvPr/>
              </p:nvSpPr>
              <p:spPr bwMode="auto">
                <a:xfrm>
                  <a:off x="4619" y="2397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1" name="Rectangle 1041"/>
                <p:cNvSpPr>
                  <a:spLocks noChangeArrowheads="1"/>
                </p:cNvSpPr>
                <p:nvPr/>
              </p:nvSpPr>
              <p:spPr bwMode="auto">
                <a:xfrm>
                  <a:off x="4667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2" name="Rectangle 1042"/>
                <p:cNvSpPr>
                  <a:spLocks noChangeArrowheads="1"/>
                </p:cNvSpPr>
                <p:nvPr/>
              </p:nvSpPr>
              <p:spPr bwMode="auto">
                <a:xfrm>
                  <a:off x="4709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3" name="Rectangle 1043"/>
                <p:cNvSpPr>
                  <a:spLocks noChangeArrowheads="1"/>
                </p:cNvSpPr>
                <p:nvPr/>
              </p:nvSpPr>
              <p:spPr bwMode="auto">
                <a:xfrm>
                  <a:off x="4751" y="239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4" name="Rectangle 1044"/>
                <p:cNvSpPr>
                  <a:spLocks noChangeArrowheads="1"/>
                </p:cNvSpPr>
                <p:nvPr/>
              </p:nvSpPr>
              <p:spPr bwMode="auto">
                <a:xfrm>
                  <a:off x="4798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5" name="Rectangle 1045"/>
                <p:cNvSpPr>
                  <a:spLocks noChangeArrowheads="1"/>
                </p:cNvSpPr>
                <p:nvPr/>
              </p:nvSpPr>
              <p:spPr bwMode="auto">
                <a:xfrm>
                  <a:off x="4840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6" name="Rectangle 1046"/>
                <p:cNvSpPr>
                  <a:spLocks noChangeArrowheads="1"/>
                </p:cNvSpPr>
                <p:nvPr/>
              </p:nvSpPr>
              <p:spPr bwMode="auto">
                <a:xfrm>
                  <a:off x="4882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7" name="Rectangle 1047"/>
                <p:cNvSpPr>
                  <a:spLocks noChangeArrowheads="1"/>
                </p:cNvSpPr>
                <p:nvPr/>
              </p:nvSpPr>
              <p:spPr bwMode="auto">
                <a:xfrm>
                  <a:off x="4924" y="239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8" name="Rectangle 1048"/>
                <p:cNvSpPr>
                  <a:spLocks noChangeArrowheads="1"/>
                </p:cNvSpPr>
                <p:nvPr/>
              </p:nvSpPr>
              <p:spPr bwMode="auto">
                <a:xfrm>
                  <a:off x="4971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69" name="Rectangle 1049"/>
                <p:cNvSpPr>
                  <a:spLocks noChangeArrowheads="1"/>
                </p:cNvSpPr>
                <p:nvPr/>
              </p:nvSpPr>
              <p:spPr bwMode="auto">
                <a:xfrm>
                  <a:off x="5013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0" name="Rectangle 1050"/>
                <p:cNvSpPr>
                  <a:spLocks noChangeArrowheads="1"/>
                </p:cNvSpPr>
                <p:nvPr/>
              </p:nvSpPr>
              <p:spPr bwMode="auto">
                <a:xfrm>
                  <a:off x="5055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1" name="Rectangle 1051"/>
                <p:cNvSpPr>
                  <a:spLocks noChangeArrowheads="1"/>
                </p:cNvSpPr>
                <p:nvPr/>
              </p:nvSpPr>
              <p:spPr bwMode="auto">
                <a:xfrm>
                  <a:off x="5097" y="239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2" name="Rectangle 1052"/>
                <p:cNvSpPr>
                  <a:spLocks noChangeArrowheads="1"/>
                </p:cNvSpPr>
                <p:nvPr/>
              </p:nvSpPr>
              <p:spPr bwMode="auto">
                <a:xfrm>
                  <a:off x="5144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3" name="Rectangle 1053"/>
                <p:cNvSpPr>
                  <a:spLocks noChangeArrowheads="1"/>
                </p:cNvSpPr>
                <p:nvPr/>
              </p:nvSpPr>
              <p:spPr bwMode="auto">
                <a:xfrm>
                  <a:off x="5186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4" name="Rectangle 1054"/>
                <p:cNvSpPr>
                  <a:spLocks noChangeArrowheads="1"/>
                </p:cNvSpPr>
                <p:nvPr/>
              </p:nvSpPr>
              <p:spPr bwMode="auto">
                <a:xfrm>
                  <a:off x="5228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5" name="Rectangle 1055"/>
                <p:cNvSpPr>
                  <a:spLocks noChangeArrowheads="1"/>
                </p:cNvSpPr>
                <p:nvPr/>
              </p:nvSpPr>
              <p:spPr bwMode="auto">
                <a:xfrm>
                  <a:off x="5270" y="2397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6" name="Rectangle 1056"/>
                <p:cNvSpPr>
                  <a:spLocks noChangeArrowheads="1"/>
                </p:cNvSpPr>
                <p:nvPr/>
              </p:nvSpPr>
              <p:spPr bwMode="auto">
                <a:xfrm>
                  <a:off x="5317" y="2397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7" name="Rectangle 1057"/>
                <p:cNvSpPr>
                  <a:spLocks noChangeArrowheads="1"/>
                </p:cNvSpPr>
                <p:nvPr/>
              </p:nvSpPr>
              <p:spPr bwMode="auto">
                <a:xfrm>
                  <a:off x="3713" y="244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8" name="Rectangle 1058"/>
                <p:cNvSpPr>
                  <a:spLocks noChangeArrowheads="1"/>
                </p:cNvSpPr>
                <p:nvPr/>
              </p:nvSpPr>
              <p:spPr bwMode="auto">
                <a:xfrm>
                  <a:off x="3754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79" name="Rectangle 1059"/>
                <p:cNvSpPr>
                  <a:spLocks noChangeArrowheads="1"/>
                </p:cNvSpPr>
                <p:nvPr/>
              </p:nvSpPr>
              <p:spPr bwMode="auto">
                <a:xfrm>
                  <a:off x="3796" y="244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0" name="Rectangle 1060"/>
                <p:cNvSpPr>
                  <a:spLocks noChangeArrowheads="1"/>
                </p:cNvSpPr>
                <p:nvPr/>
              </p:nvSpPr>
              <p:spPr bwMode="auto">
                <a:xfrm>
                  <a:off x="3844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1" name="Rectangle 1061"/>
                <p:cNvSpPr>
                  <a:spLocks noChangeArrowheads="1"/>
                </p:cNvSpPr>
                <p:nvPr/>
              </p:nvSpPr>
              <p:spPr bwMode="auto">
                <a:xfrm>
                  <a:off x="3886" y="244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2" name="Rectangle 1062"/>
                <p:cNvSpPr>
                  <a:spLocks noChangeArrowheads="1"/>
                </p:cNvSpPr>
                <p:nvPr/>
              </p:nvSpPr>
              <p:spPr bwMode="auto">
                <a:xfrm>
                  <a:off x="3927" y="244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3" name="Rectangle 1063"/>
                <p:cNvSpPr>
                  <a:spLocks noChangeArrowheads="1"/>
                </p:cNvSpPr>
                <p:nvPr/>
              </p:nvSpPr>
              <p:spPr bwMode="auto">
                <a:xfrm>
                  <a:off x="3975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4" name="Rectangle 1064"/>
                <p:cNvSpPr>
                  <a:spLocks noChangeArrowheads="1"/>
                </p:cNvSpPr>
                <p:nvPr/>
              </p:nvSpPr>
              <p:spPr bwMode="auto">
                <a:xfrm>
                  <a:off x="4017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5" name="Rectangle 1065"/>
                <p:cNvSpPr>
                  <a:spLocks noChangeArrowheads="1"/>
                </p:cNvSpPr>
                <p:nvPr/>
              </p:nvSpPr>
              <p:spPr bwMode="auto">
                <a:xfrm>
                  <a:off x="4059" y="244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6" name="Rectangle 1066"/>
                <p:cNvSpPr>
                  <a:spLocks noChangeArrowheads="1"/>
                </p:cNvSpPr>
                <p:nvPr/>
              </p:nvSpPr>
              <p:spPr bwMode="auto">
                <a:xfrm>
                  <a:off x="4100" y="244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7" name="Rectangle 1067"/>
                <p:cNvSpPr>
                  <a:spLocks noChangeArrowheads="1"/>
                </p:cNvSpPr>
                <p:nvPr/>
              </p:nvSpPr>
              <p:spPr bwMode="auto">
                <a:xfrm>
                  <a:off x="4148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8" name="Rectangle 1068"/>
                <p:cNvSpPr>
                  <a:spLocks noChangeArrowheads="1"/>
                </p:cNvSpPr>
                <p:nvPr/>
              </p:nvSpPr>
              <p:spPr bwMode="auto">
                <a:xfrm>
                  <a:off x="4190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89" name="Rectangle 1069"/>
                <p:cNvSpPr>
                  <a:spLocks noChangeArrowheads="1"/>
                </p:cNvSpPr>
                <p:nvPr/>
              </p:nvSpPr>
              <p:spPr bwMode="auto">
                <a:xfrm>
                  <a:off x="4232" y="244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0" name="Rectangle 1070"/>
                <p:cNvSpPr>
                  <a:spLocks noChangeArrowheads="1"/>
                </p:cNvSpPr>
                <p:nvPr/>
              </p:nvSpPr>
              <p:spPr bwMode="auto">
                <a:xfrm>
                  <a:off x="4273" y="244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1" name="Rectangle 1071"/>
                <p:cNvSpPr>
                  <a:spLocks noChangeArrowheads="1"/>
                </p:cNvSpPr>
                <p:nvPr/>
              </p:nvSpPr>
              <p:spPr bwMode="auto">
                <a:xfrm>
                  <a:off x="4321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2" name="Rectangle 1072"/>
                <p:cNvSpPr>
                  <a:spLocks noChangeArrowheads="1"/>
                </p:cNvSpPr>
                <p:nvPr/>
              </p:nvSpPr>
              <p:spPr bwMode="auto">
                <a:xfrm>
                  <a:off x="4363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3" name="Rectangle 1073"/>
                <p:cNvSpPr>
                  <a:spLocks noChangeArrowheads="1"/>
                </p:cNvSpPr>
                <p:nvPr/>
              </p:nvSpPr>
              <p:spPr bwMode="auto">
                <a:xfrm>
                  <a:off x="4405" y="244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4" name="Rectangle 1074"/>
                <p:cNvSpPr>
                  <a:spLocks noChangeArrowheads="1"/>
                </p:cNvSpPr>
                <p:nvPr/>
              </p:nvSpPr>
              <p:spPr bwMode="auto">
                <a:xfrm>
                  <a:off x="4446" y="244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5" name="Rectangle 1075"/>
                <p:cNvSpPr>
                  <a:spLocks noChangeArrowheads="1"/>
                </p:cNvSpPr>
                <p:nvPr/>
              </p:nvSpPr>
              <p:spPr bwMode="auto">
                <a:xfrm>
                  <a:off x="4494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6" name="Rectangle 1076"/>
                <p:cNvSpPr>
                  <a:spLocks noChangeArrowheads="1"/>
                </p:cNvSpPr>
                <p:nvPr/>
              </p:nvSpPr>
              <p:spPr bwMode="auto">
                <a:xfrm>
                  <a:off x="4536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7" name="Rectangle 1077"/>
                <p:cNvSpPr>
                  <a:spLocks noChangeArrowheads="1"/>
                </p:cNvSpPr>
                <p:nvPr/>
              </p:nvSpPr>
              <p:spPr bwMode="auto">
                <a:xfrm>
                  <a:off x="4578" y="244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8" name="Rectangle 1078"/>
                <p:cNvSpPr>
                  <a:spLocks noChangeArrowheads="1"/>
                </p:cNvSpPr>
                <p:nvPr/>
              </p:nvSpPr>
              <p:spPr bwMode="auto">
                <a:xfrm>
                  <a:off x="4619" y="244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99" name="Rectangle 1079"/>
                <p:cNvSpPr>
                  <a:spLocks noChangeArrowheads="1"/>
                </p:cNvSpPr>
                <p:nvPr/>
              </p:nvSpPr>
              <p:spPr bwMode="auto">
                <a:xfrm>
                  <a:off x="4667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0" name="Rectangle 1080"/>
                <p:cNvSpPr>
                  <a:spLocks noChangeArrowheads="1"/>
                </p:cNvSpPr>
                <p:nvPr/>
              </p:nvSpPr>
              <p:spPr bwMode="auto">
                <a:xfrm>
                  <a:off x="4709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1" name="Rectangle 1081"/>
                <p:cNvSpPr>
                  <a:spLocks noChangeArrowheads="1"/>
                </p:cNvSpPr>
                <p:nvPr/>
              </p:nvSpPr>
              <p:spPr bwMode="auto">
                <a:xfrm>
                  <a:off x="4751" y="244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2" name="Rectangle 1082"/>
                <p:cNvSpPr>
                  <a:spLocks noChangeArrowheads="1"/>
                </p:cNvSpPr>
                <p:nvPr/>
              </p:nvSpPr>
              <p:spPr bwMode="auto">
                <a:xfrm>
                  <a:off x="4798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3" name="Rectangle 1083"/>
                <p:cNvSpPr>
                  <a:spLocks noChangeArrowheads="1"/>
                </p:cNvSpPr>
                <p:nvPr/>
              </p:nvSpPr>
              <p:spPr bwMode="auto">
                <a:xfrm>
                  <a:off x="4840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4" name="Rectangle 1084"/>
                <p:cNvSpPr>
                  <a:spLocks noChangeArrowheads="1"/>
                </p:cNvSpPr>
                <p:nvPr/>
              </p:nvSpPr>
              <p:spPr bwMode="auto">
                <a:xfrm>
                  <a:off x="4882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5" name="Rectangle 1085"/>
                <p:cNvSpPr>
                  <a:spLocks noChangeArrowheads="1"/>
                </p:cNvSpPr>
                <p:nvPr/>
              </p:nvSpPr>
              <p:spPr bwMode="auto">
                <a:xfrm>
                  <a:off x="4924" y="244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6" name="Rectangle 1086"/>
                <p:cNvSpPr>
                  <a:spLocks noChangeArrowheads="1"/>
                </p:cNvSpPr>
                <p:nvPr/>
              </p:nvSpPr>
              <p:spPr bwMode="auto">
                <a:xfrm>
                  <a:off x="4971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7" name="Rectangle 1087"/>
                <p:cNvSpPr>
                  <a:spLocks noChangeArrowheads="1"/>
                </p:cNvSpPr>
                <p:nvPr/>
              </p:nvSpPr>
              <p:spPr bwMode="auto">
                <a:xfrm>
                  <a:off x="5013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8" name="Rectangle 1088"/>
                <p:cNvSpPr>
                  <a:spLocks noChangeArrowheads="1"/>
                </p:cNvSpPr>
                <p:nvPr/>
              </p:nvSpPr>
              <p:spPr bwMode="auto">
                <a:xfrm>
                  <a:off x="5055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09" name="Rectangle 1089"/>
                <p:cNvSpPr>
                  <a:spLocks noChangeArrowheads="1"/>
                </p:cNvSpPr>
                <p:nvPr/>
              </p:nvSpPr>
              <p:spPr bwMode="auto">
                <a:xfrm>
                  <a:off x="5097" y="244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0" name="Rectangle 1090"/>
                <p:cNvSpPr>
                  <a:spLocks noChangeArrowheads="1"/>
                </p:cNvSpPr>
                <p:nvPr/>
              </p:nvSpPr>
              <p:spPr bwMode="auto">
                <a:xfrm>
                  <a:off x="5144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1" name="Rectangle 1091"/>
                <p:cNvSpPr>
                  <a:spLocks noChangeArrowheads="1"/>
                </p:cNvSpPr>
                <p:nvPr/>
              </p:nvSpPr>
              <p:spPr bwMode="auto">
                <a:xfrm>
                  <a:off x="5186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2" name="Rectangle 1092"/>
                <p:cNvSpPr>
                  <a:spLocks noChangeArrowheads="1"/>
                </p:cNvSpPr>
                <p:nvPr/>
              </p:nvSpPr>
              <p:spPr bwMode="auto">
                <a:xfrm>
                  <a:off x="5228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3" name="Rectangle 1093"/>
                <p:cNvSpPr>
                  <a:spLocks noChangeArrowheads="1"/>
                </p:cNvSpPr>
                <p:nvPr/>
              </p:nvSpPr>
              <p:spPr bwMode="auto">
                <a:xfrm>
                  <a:off x="5270" y="244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4" name="Rectangle 1094"/>
                <p:cNvSpPr>
                  <a:spLocks noChangeArrowheads="1"/>
                </p:cNvSpPr>
                <p:nvPr/>
              </p:nvSpPr>
              <p:spPr bwMode="auto">
                <a:xfrm>
                  <a:off x="5317" y="244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5" name="Rectangle 1095"/>
                <p:cNvSpPr>
                  <a:spLocks noChangeArrowheads="1"/>
                </p:cNvSpPr>
                <p:nvPr/>
              </p:nvSpPr>
              <p:spPr bwMode="auto">
                <a:xfrm>
                  <a:off x="3713" y="248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6" name="Rectangle 1096"/>
                <p:cNvSpPr>
                  <a:spLocks noChangeArrowheads="1"/>
                </p:cNvSpPr>
                <p:nvPr/>
              </p:nvSpPr>
              <p:spPr bwMode="auto">
                <a:xfrm>
                  <a:off x="3754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7" name="Rectangle 1097"/>
                <p:cNvSpPr>
                  <a:spLocks noChangeArrowheads="1"/>
                </p:cNvSpPr>
                <p:nvPr/>
              </p:nvSpPr>
              <p:spPr bwMode="auto">
                <a:xfrm>
                  <a:off x="3796" y="248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8" name="Rectangle 1098"/>
                <p:cNvSpPr>
                  <a:spLocks noChangeArrowheads="1"/>
                </p:cNvSpPr>
                <p:nvPr/>
              </p:nvSpPr>
              <p:spPr bwMode="auto">
                <a:xfrm>
                  <a:off x="3844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19" name="Rectangle 1099"/>
                <p:cNvSpPr>
                  <a:spLocks noChangeArrowheads="1"/>
                </p:cNvSpPr>
                <p:nvPr/>
              </p:nvSpPr>
              <p:spPr bwMode="auto">
                <a:xfrm>
                  <a:off x="3886" y="248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0" name="Rectangle 1100"/>
                <p:cNvSpPr>
                  <a:spLocks noChangeArrowheads="1"/>
                </p:cNvSpPr>
                <p:nvPr/>
              </p:nvSpPr>
              <p:spPr bwMode="auto">
                <a:xfrm>
                  <a:off x="3927" y="248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1" name="Rectangle 1101"/>
                <p:cNvSpPr>
                  <a:spLocks noChangeArrowheads="1"/>
                </p:cNvSpPr>
                <p:nvPr/>
              </p:nvSpPr>
              <p:spPr bwMode="auto">
                <a:xfrm>
                  <a:off x="3975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2" name="Rectangle 1102"/>
                <p:cNvSpPr>
                  <a:spLocks noChangeArrowheads="1"/>
                </p:cNvSpPr>
                <p:nvPr/>
              </p:nvSpPr>
              <p:spPr bwMode="auto">
                <a:xfrm>
                  <a:off x="4017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3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59" y="248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4" name="Rectangle 1104"/>
                <p:cNvSpPr>
                  <a:spLocks noChangeArrowheads="1"/>
                </p:cNvSpPr>
                <p:nvPr/>
              </p:nvSpPr>
              <p:spPr bwMode="auto">
                <a:xfrm>
                  <a:off x="4100" y="248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5" name="Rectangle 1105"/>
                <p:cNvSpPr>
                  <a:spLocks noChangeArrowheads="1"/>
                </p:cNvSpPr>
                <p:nvPr/>
              </p:nvSpPr>
              <p:spPr bwMode="auto">
                <a:xfrm>
                  <a:off x="4148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6" name="Rectangle 1106"/>
                <p:cNvSpPr>
                  <a:spLocks noChangeArrowheads="1"/>
                </p:cNvSpPr>
                <p:nvPr/>
              </p:nvSpPr>
              <p:spPr bwMode="auto">
                <a:xfrm>
                  <a:off x="4190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7" name="Rectangle 1107"/>
                <p:cNvSpPr>
                  <a:spLocks noChangeArrowheads="1"/>
                </p:cNvSpPr>
                <p:nvPr/>
              </p:nvSpPr>
              <p:spPr bwMode="auto">
                <a:xfrm>
                  <a:off x="4232" y="248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8" name="Rectangle 1108"/>
                <p:cNvSpPr>
                  <a:spLocks noChangeArrowheads="1"/>
                </p:cNvSpPr>
                <p:nvPr/>
              </p:nvSpPr>
              <p:spPr bwMode="auto">
                <a:xfrm>
                  <a:off x="4273" y="248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29" name="Rectangle 1109"/>
                <p:cNvSpPr>
                  <a:spLocks noChangeArrowheads="1"/>
                </p:cNvSpPr>
                <p:nvPr/>
              </p:nvSpPr>
              <p:spPr bwMode="auto">
                <a:xfrm>
                  <a:off x="4321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0" name="Rectangle 1110"/>
                <p:cNvSpPr>
                  <a:spLocks noChangeArrowheads="1"/>
                </p:cNvSpPr>
                <p:nvPr/>
              </p:nvSpPr>
              <p:spPr bwMode="auto">
                <a:xfrm>
                  <a:off x="4363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1" name="Rectangle 1111"/>
                <p:cNvSpPr>
                  <a:spLocks noChangeArrowheads="1"/>
                </p:cNvSpPr>
                <p:nvPr/>
              </p:nvSpPr>
              <p:spPr bwMode="auto">
                <a:xfrm>
                  <a:off x="4405" y="248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2" name="Rectangle 1112"/>
                <p:cNvSpPr>
                  <a:spLocks noChangeArrowheads="1"/>
                </p:cNvSpPr>
                <p:nvPr/>
              </p:nvSpPr>
              <p:spPr bwMode="auto">
                <a:xfrm>
                  <a:off x="4446" y="248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3" name="Rectangle 1113"/>
                <p:cNvSpPr>
                  <a:spLocks noChangeArrowheads="1"/>
                </p:cNvSpPr>
                <p:nvPr/>
              </p:nvSpPr>
              <p:spPr bwMode="auto">
                <a:xfrm>
                  <a:off x="4494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4" name="Rectangle 1114"/>
                <p:cNvSpPr>
                  <a:spLocks noChangeArrowheads="1"/>
                </p:cNvSpPr>
                <p:nvPr/>
              </p:nvSpPr>
              <p:spPr bwMode="auto">
                <a:xfrm>
                  <a:off x="4536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5" name="Rectangle 1115"/>
                <p:cNvSpPr>
                  <a:spLocks noChangeArrowheads="1"/>
                </p:cNvSpPr>
                <p:nvPr/>
              </p:nvSpPr>
              <p:spPr bwMode="auto">
                <a:xfrm>
                  <a:off x="4578" y="248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6" name="Rectangle 1116"/>
                <p:cNvSpPr>
                  <a:spLocks noChangeArrowheads="1"/>
                </p:cNvSpPr>
                <p:nvPr/>
              </p:nvSpPr>
              <p:spPr bwMode="auto">
                <a:xfrm>
                  <a:off x="4619" y="248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7" name="Rectangle 1117"/>
                <p:cNvSpPr>
                  <a:spLocks noChangeArrowheads="1"/>
                </p:cNvSpPr>
                <p:nvPr/>
              </p:nvSpPr>
              <p:spPr bwMode="auto">
                <a:xfrm>
                  <a:off x="4667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8" name="Rectangle 1118"/>
                <p:cNvSpPr>
                  <a:spLocks noChangeArrowheads="1"/>
                </p:cNvSpPr>
                <p:nvPr/>
              </p:nvSpPr>
              <p:spPr bwMode="auto">
                <a:xfrm>
                  <a:off x="4709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39" name="Rectangle 1119"/>
                <p:cNvSpPr>
                  <a:spLocks noChangeArrowheads="1"/>
                </p:cNvSpPr>
                <p:nvPr/>
              </p:nvSpPr>
              <p:spPr bwMode="auto">
                <a:xfrm>
                  <a:off x="4751" y="248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0" name="Rectangle 1120"/>
                <p:cNvSpPr>
                  <a:spLocks noChangeArrowheads="1"/>
                </p:cNvSpPr>
                <p:nvPr/>
              </p:nvSpPr>
              <p:spPr bwMode="auto">
                <a:xfrm>
                  <a:off x="4798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1" name="Rectangle 1121"/>
                <p:cNvSpPr>
                  <a:spLocks noChangeArrowheads="1"/>
                </p:cNvSpPr>
                <p:nvPr/>
              </p:nvSpPr>
              <p:spPr bwMode="auto">
                <a:xfrm>
                  <a:off x="4840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2" name="Rectangle 1122"/>
                <p:cNvSpPr>
                  <a:spLocks noChangeArrowheads="1"/>
                </p:cNvSpPr>
                <p:nvPr/>
              </p:nvSpPr>
              <p:spPr bwMode="auto">
                <a:xfrm>
                  <a:off x="4882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3" name="Rectangle 1123"/>
                <p:cNvSpPr>
                  <a:spLocks noChangeArrowheads="1"/>
                </p:cNvSpPr>
                <p:nvPr/>
              </p:nvSpPr>
              <p:spPr bwMode="auto">
                <a:xfrm>
                  <a:off x="4924" y="248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4" name="Rectangle 1124"/>
                <p:cNvSpPr>
                  <a:spLocks noChangeArrowheads="1"/>
                </p:cNvSpPr>
                <p:nvPr/>
              </p:nvSpPr>
              <p:spPr bwMode="auto">
                <a:xfrm>
                  <a:off x="4971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5" name="Rectangle 1125"/>
                <p:cNvSpPr>
                  <a:spLocks noChangeArrowheads="1"/>
                </p:cNvSpPr>
                <p:nvPr/>
              </p:nvSpPr>
              <p:spPr bwMode="auto">
                <a:xfrm>
                  <a:off x="5013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6" name="Rectangle 1126"/>
                <p:cNvSpPr>
                  <a:spLocks noChangeArrowheads="1"/>
                </p:cNvSpPr>
                <p:nvPr/>
              </p:nvSpPr>
              <p:spPr bwMode="auto">
                <a:xfrm>
                  <a:off x="5055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7" name="Rectangle 1127"/>
                <p:cNvSpPr>
                  <a:spLocks noChangeArrowheads="1"/>
                </p:cNvSpPr>
                <p:nvPr/>
              </p:nvSpPr>
              <p:spPr bwMode="auto">
                <a:xfrm>
                  <a:off x="5097" y="248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8" name="Rectangle 1128"/>
                <p:cNvSpPr>
                  <a:spLocks noChangeArrowheads="1"/>
                </p:cNvSpPr>
                <p:nvPr/>
              </p:nvSpPr>
              <p:spPr bwMode="auto">
                <a:xfrm>
                  <a:off x="5144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49" name="Rectangle 1129"/>
                <p:cNvSpPr>
                  <a:spLocks noChangeArrowheads="1"/>
                </p:cNvSpPr>
                <p:nvPr/>
              </p:nvSpPr>
              <p:spPr bwMode="auto">
                <a:xfrm>
                  <a:off x="5186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0" name="Rectangle 1130"/>
                <p:cNvSpPr>
                  <a:spLocks noChangeArrowheads="1"/>
                </p:cNvSpPr>
                <p:nvPr/>
              </p:nvSpPr>
              <p:spPr bwMode="auto">
                <a:xfrm>
                  <a:off x="5228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1" name="Rectangle 1131"/>
                <p:cNvSpPr>
                  <a:spLocks noChangeArrowheads="1"/>
                </p:cNvSpPr>
                <p:nvPr/>
              </p:nvSpPr>
              <p:spPr bwMode="auto">
                <a:xfrm>
                  <a:off x="5270" y="248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2" name="Rectangle 1132"/>
                <p:cNvSpPr>
                  <a:spLocks noChangeArrowheads="1"/>
                </p:cNvSpPr>
                <p:nvPr/>
              </p:nvSpPr>
              <p:spPr bwMode="auto">
                <a:xfrm>
                  <a:off x="5317" y="248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3" name="Rectangle 1133"/>
                <p:cNvSpPr>
                  <a:spLocks noChangeArrowheads="1"/>
                </p:cNvSpPr>
                <p:nvPr/>
              </p:nvSpPr>
              <p:spPr bwMode="auto">
                <a:xfrm>
                  <a:off x="3713" y="2531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4" name="Rectangle 1134"/>
                <p:cNvSpPr>
                  <a:spLocks noChangeArrowheads="1"/>
                </p:cNvSpPr>
                <p:nvPr/>
              </p:nvSpPr>
              <p:spPr bwMode="auto">
                <a:xfrm>
                  <a:off x="3754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5" name="Rectangle 1135"/>
                <p:cNvSpPr>
                  <a:spLocks noChangeArrowheads="1"/>
                </p:cNvSpPr>
                <p:nvPr/>
              </p:nvSpPr>
              <p:spPr bwMode="auto">
                <a:xfrm>
                  <a:off x="3796" y="2531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6" name="Rectangle 1136"/>
                <p:cNvSpPr>
                  <a:spLocks noChangeArrowheads="1"/>
                </p:cNvSpPr>
                <p:nvPr/>
              </p:nvSpPr>
              <p:spPr bwMode="auto">
                <a:xfrm>
                  <a:off x="3844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7" name="Rectangle 1137"/>
                <p:cNvSpPr>
                  <a:spLocks noChangeArrowheads="1"/>
                </p:cNvSpPr>
                <p:nvPr/>
              </p:nvSpPr>
              <p:spPr bwMode="auto">
                <a:xfrm>
                  <a:off x="3886" y="2531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8" name="Rectangle 1138"/>
                <p:cNvSpPr>
                  <a:spLocks noChangeArrowheads="1"/>
                </p:cNvSpPr>
                <p:nvPr/>
              </p:nvSpPr>
              <p:spPr bwMode="auto">
                <a:xfrm>
                  <a:off x="3927" y="2531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59" name="Rectangle 1139"/>
                <p:cNvSpPr>
                  <a:spLocks noChangeArrowheads="1"/>
                </p:cNvSpPr>
                <p:nvPr/>
              </p:nvSpPr>
              <p:spPr bwMode="auto">
                <a:xfrm>
                  <a:off x="3975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0" name="Rectangle 1140"/>
                <p:cNvSpPr>
                  <a:spLocks noChangeArrowheads="1"/>
                </p:cNvSpPr>
                <p:nvPr/>
              </p:nvSpPr>
              <p:spPr bwMode="auto">
                <a:xfrm>
                  <a:off x="4017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1" name="Rectangle 1141"/>
                <p:cNvSpPr>
                  <a:spLocks noChangeArrowheads="1"/>
                </p:cNvSpPr>
                <p:nvPr/>
              </p:nvSpPr>
              <p:spPr bwMode="auto">
                <a:xfrm>
                  <a:off x="4059" y="2531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2" name="Rectangle 1142"/>
                <p:cNvSpPr>
                  <a:spLocks noChangeArrowheads="1"/>
                </p:cNvSpPr>
                <p:nvPr/>
              </p:nvSpPr>
              <p:spPr bwMode="auto">
                <a:xfrm>
                  <a:off x="4100" y="2531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3" name="Rectangle 1143"/>
                <p:cNvSpPr>
                  <a:spLocks noChangeArrowheads="1"/>
                </p:cNvSpPr>
                <p:nvPr/>
              </p:nvSpPr>
              <p:spPr bwMode="auto">
                <a:xfrm>
                  <a:off x="4148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4" name="Rectangle 1144"/>
                <p:cNvSpPr>
                  <a:spLocks noChangeArrowheads="1"/>
                </p:cNvSpPr>
                <p:nvPr/>
              </p:nvSpPr>
              <p:spPr bwMode="auto">
                <a:xfrm>
                  <a:off x="4190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5" name="Rectangle 1145"/>
                <p:cNvSpPr>
                  <a:spLocks noChangeArrowheads="1"/>
                </p:cNvSpPr>
                <p:nvPr/>
              </p:nvSpPr>
              <p:spPr bwMode="auto">
                <a:xfrm>
                  <a:off x="4232" y="2531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6" name="Rectangle 1146"/>
                <p:cNvSpPr>
                  <a:spLocks noChangeArrowheads="1"/>
                </p:cNvSpPr>
                <p:nvPr/>
              </p:nvSpPr>
              <p:spPr bwMode="auto">
                <a:xfrm>
                  <a:off x="4273" y="2531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7" name="Rectangle 1147"/>
                <p:cNvSpPr>
                  <a:spLocks noChangeArrowheads="1"/>
                </p:cNvSpPr>
                <p:nvPr/>
              </p:nvSpPr>
              <p:spPr bwMode="auto">
                <a:xfrm>
                  <a:off x="4321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8" name="Rectangle 1148"/>
                <p:cNvSpPr>
                  <a:spLocks noChangeArrowheads="1"/>
                </p:cNvSpPr>
                <p:nvPr/>
              </p:nvSpPr>
              <p:spPr bwMode="auto">
                <a:xfrm>
                  <a:off x="4363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69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405" y="2531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0" name="Rectangle 1150"/>
                <p:cNvSpPr>
                  <a:spLocks noChangeArrowheads="1"/>
                </p:cNvSpPr>
                <p:nvPr/>
              </p:nvSpPr>
              <p:spPr bwMode="auto">
                <a:xfrm>
                  <a:off x="4446" y="2531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1" name="Rectangle 1151"/>
                <p:cNvSpPr>
                  <a:spLocks noChangeArrowheads="1"/>
                </p:cNvSpPr>
                <p:nvPr/>
              </p:nvSpPr>
              <p:spPr bwMode="auto">
                <a:xfrm>
                  <a:off x="4494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2" name="Rectangle 1152"/>
                <p:cNvSpPr>
                  <a:spLocks noChangeArrowheads="1"/>
                </p:cNvSpPr>
                <p:nvPr/>
              </p:nvSpPr>
              <p:spPr bwMode="auto">
                <a:xfrm>
                  <a:off x="4536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3" name="Rectangle 1153"/>
                <p:cNvSpPr>
                  <a:spLocks noChangeArrowheads="1"/>
                </p:cNvSpPr>
                <p:nvPr/>
              </p:nvSpPr>
              <p:spPr bwMode="auto">
                <a:xfrm>
                  <a:off x="4578" y="2531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4" name="Rectangle 1154"/>
                <p:cNvSpPr>
                  <a:spLocks noChangeArrowheads="1"/>
                </p:cNvSpPr>
                <p:nvPr/>
              </p:nvSpPr>
              <p:spPr bwMode="auto">
                <a:xfrm>
                  <a:off x="4619" y="2531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5" name="Rectangle 1155"/>
                <p:cNvSpPr>
                  <a:spLocks noChangeArrowheads="1"/>
                </p:cNvSpPr>
                <p:nvPr/>
              </p:nvSpPr>
              <p:spPr bwMode="auto">
                <a:xfrm>
                  <a:off x="4667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6" name="Rectangle 1156"/>
                <p:cNvSpPr>
                  <a:spLocks noChangeArrowheads="1"/>
                </p:cNvSpPr>
                <p:nvPr/>
              </p:nvSpPr>
              <p:spPr bwMode="auto">
                <a:xfrm>
                  <a:off x="4709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7" name="Rectangle 1157"/>
                <p:cNvSpPr>
                  <a:spLocks noChangeArrowheads="1"/>
                </p:cNvSpPr>
                <p:nvPr/>
              </p:nvSpPr>
              <p:spPr bwMode="auto">
                <a:xfrm>
                  <a:off x="4751" y="2531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8" name="Rectangle 1158"/>
                <p:cNvSpPr>
                  <a:spLocks noChangeArrowheads="1"/>
                </p:cNvSpPr>
                <p:nvPr/>
              </p:nvSpPr>
              <p:spPr bwMode="auto">
                <a:xfrm>
                  <a:off x="4798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79" name="Rectangle 1159"/>
                <p:cNvSpPr>
                  <a:spLocks noChangeArrowheads="1"/>
                </p:cNvSpPr>
                <p:nvPr/>
              </p:nvSpPr>
              <p:spPr bwMode="auto">
                <a:xfrm>
                  <a:off x="4840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0" name="Rectangle 1160"/>
                <p:cNvSpPr>
                  <a:spLocks noChangeArrowheads="1"/>
                </p:cNvSpPr>
                <p:nvPr/>
              </p:nvSpPr>
              <p:spPr bwMode="auto">
                <a:xfrm>
                  <a:off x="4882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1" name="Rectangle 1161"/>
                <p:cNvSpPr>
                  <a:spLocks noChangeArrowheads="1"/>
                </p:cNvSpPr>
                <p:nvPr/>
              </p:nvSpPr>
              <p:spPr bwMode="auto">
                <a:xfrm>
                  <a:off x="4924" y="2531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2" name="Rectangle 1162"/>
                <p:cNvSpPr>
                  <a:spLocks noChangeArrowheads="1"/>
                </p:cNvSpPr>
                <p:nvPr/>
              </p:nvSpPr>
              <p:spPr bwMode="auto">
                <a:xfrm>
                  <a:off x="4971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3" name="Rectangle 1163"/>
                <p:cNvSpPr>
                  <a:spLocks noChangeArrowheads="1"/>
                </p:cNvSpPr>
                <p:nvPr/>
              </p:nvSpPr>
              <p:spPr bwMode="auto">
                <a:xfrm>
                  <a:off x="5013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4" name="Rectangle 1164"/>
                <p:cNvSpPr>
                  <a:spLocks noChangeArrowheads="1"/>
                </p:cNvSpPr>
                <p:nvPr/>
              </p:nvSpPr>
              <p:spPr bwMode="auto">
                <a:xfrm>
                  <a:off x="5055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5" name="Rectangle 1165"/>
                <p:cNvSpPr>
                  <a:spLocks noChangeArrowheads="1"/>
                </p:cNvSpPr>
                <p:nvPr/>
              </p:nvSpPr>
              <p:spPr bwMode="auto">
                <a:xfrm>
                  <a:off x="5097" y="2531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6" name="Rectangle 1166"/>
                <p:cNvSpPr>
                  <a:spLocks noChangeArrowheads="1"/>
                </p:cNvSpPr>
                <p:nvPr/>
              </p:nvSpPr>
              <p:spPr bwMode="auto">
                <a:xfrm>
                  <a:off x="5144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7" name="Rectangle 1167"/>
                <p:cNvSpPr>
                  <a:spLocks noChangeArrowheads="1"/>
                </p:cNvSpPr>
                <p:nvPr/>
              </p:nvSpPr>
              <p:spPr bwMode="auto">
                <a:xfrm>
                  <a:off x="5186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8" name="Rectangle 1168"/>
                <p:cNvSpPr>
                  <a:spLocks noChangeArrowheads="1"/>
                </p:cNvSpPr>
                <p:nvPr/>
              </p:nvSpPr>
              <p:spPr bwMode="auto">
                <a:xfrm>
                  <a:off x="5228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89" name="Rectangle 1169"/>
                <p:cNvSpPr>
                  <a:spLocks noChangeArrowheads="1"/>
                </p:cNvSpPr>
                <p:nvPr/>
              </p:nvSpPr>
              <p:spPr bwMode="auto">
                <a:xfrm>
                  <a:off x="5270" y="2531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0" name="Rectangle 1170"/>
                <p:cNvSpPr>
                  <a:spLocks noChangeArrowheads="1"/>
                </p:cNvSpPr>
                <p:nvPr/>
              </p:nvSpPr>
              <p:spPr bwMode="auto">
                <a:xfrm>
                  <a:off x="5317" y="2531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1" name="Rectangle 1171"/>
                <p:cNvSpPr>
                  <a:spLocks noChangeArrowheads="1"/>
                </p:cNvSpPr>
                <p:nvPr/>
              </p:nvSpPr>
              <p:spPr bwMode="auto">
                <a:xfrm>
                  <a:off x="3713" y="258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2" name="Rectangle 1172"/>
                <p:cNvSpPr>
                  <a:spLocks noChangeArrowheads="1"/>
                </p:cNvSpPr>
                <p:nvPr/>
              </p:nvSpPr>
              <p:spPr bwMode="auto">
                <a:xfrm>
                  <a:off x="3754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3" name="Rectangle 1173"/>
                <p:cNvSpPr>
                  <a:spLocks noChangeArrowheads="1"/>
                </p:cNvSpPr>
                <p:nvPr/>
              </p:nvSpPr>
              <p:spPr bwMode="auto">
                <a:xfrm>
                  <a:off x="3796" y="258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4" name="Rectangle 1174"/>
                <p:cNvSpPr>
                  <a:spLocks noChangeArrowheads="1"/>
                </p:cNvSpPr>
                <p:nvPr/>
              </p:nvSpPr>
              <p:spPr bwMode="auto">
                <a:xfrm>
                  <a:off x="3844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5" name="Rectangle 1175"/>
                <p:cNvSpPr>
                  <a:spLocks noChangeArrowheads="1"/>
                </p:cNvSpPr>
                <p:nvPr/>
              </p:nvSpPr>
              <p:spPr bwMode="auto">
                <a:xfrm>
                  <a:off x="3886" y="258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6" name="Rectangle 1176"/>
                <p:cNvSpPr>
                  <a:spLocks noChangeArrowheads="1"/>
                </p:cNvSpPr>
                <p:nvPr/>
              </p:nvSpPr>
              <p:spPr bwMode="auto">
                <a:xfrm>
                  <a:off x="3927" y="258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7" name="Rectangle 1177"/>
                <p:cNvSpPr>
                  <a:spLocks noChangeArrowheads="1"/>
                </p:cNvSpPr>
                <p:nvPr/>
              </p:nvSpPr>
              <p:spPr bwMode="auto">
                <a:xfrm>
                  <a:off x="3975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8" name="Rectangle 1178"/>
                <p:cNvSpPr>
                  <a:spLocks noChangeArrowheads="1"/>
                </p:cNvSpPr>
                <p:nvPr/>
              </p:nvSpPr>
              <p:spPr bwMode="auto">
                <a:xfrm>
                  <a:off x="4017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99" name="Rectangle 1179"/>
                <p:cNvSpPr>
                  <a:spLocks noChangeArrowheads="1"/>
                </p:cNvSpPr>
                <p:nvPr/>
              </p:nvSpPr>
              <p:spPr bwMode="auto">
                <a:xfrm>
                  <a:off x="4059" y="258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0" name="Rectangle 1180"/>
                <p:cNvSpPr>
                  <a:spLocks noChangeArrowheads="1"/>
                </p:cNvSpPr>
                <p:nvPr/>
              </p:nvSpPr>
              <p:spPr bwMode="auto">
                <a:xfrm>
                  <a:off x="4100" y="258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1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48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2" name="Rectangle 1182"/>
                <p:cNvSpPr>
                  <a:spLocks noChangeArrowheads="1"/>
                </p:cNvSpPr>
                <p:nvPr/>
              </p:nvSpPr>
              <p:spPr bwMode="auto">
                <a:xfrm>
                  <a:off x="4190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3" name="Rectangle 1183"/>
                <p:cNvSpPr>
                  <a:spLocks noChangeArrowheads="1"/>
                </p:cNvSpPr>
                <p:nvPr/>
              </p:nvSpPr>
              <p:spPr bwMode="auto">
                <a:xfrm>
                  <a:off x="4232" y="258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4" name="Rectangle 1184"/>
                <p:cNvSpPr>
                  <a:spLocks noChangeArrowheads="1"/>
                </p:cNvSpPr>
                <p:nvPr/>
              </p:nvSpPr>
              <p:spPr bwMode="auto">
                <a:xfrm>
                  <a:off x="4273" y="258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5" name="Rectangle 1185"/>
                <p:cNvSpPr>
                  <a:spLocks noChangeArrowheads="1"/>
                </p:cNvSpPr>
                <p:nvPr/>
              </p:nvSpPr>
              <p:spPr bwMode="auto">
                <a:xfrm>
                  <a:off x="4321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6" name="Rectangle 1186"/>
                <p:cNvSpPr>
                  <a:spLocks noChangeArrowheads="1"/>
                </p:cNvSpPr>
                <p:nvPr/>
              </p:nvSpPr>
              <p:spPr bwMode="auto">
                <a:xfrm>
                  <a:off x="4363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7" name="Rectangle 1187"/>
                <p:cNvSpPr>
                  <a:spLocks noChangeArrowheads="1"/>
                </p:cNvSpPr>
                <p:nvPr/>
              </p:nvSpPr>
              <p:spPr bwMode="auto">
                <a:xfrm>
                  <a:off x="4405" y="258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8" name="Rectangle 1188"/>
                <p:cNvSpPr>
                  <a:spLocks noChangeArrowheads="1"/>
                </p:cNvSpPr>
                <p:nvPr/>
              </p:nvSpPr>
              <p:spPr bwMode="auto">
                <a:xfrm>
                  <a:off x="4446" y="258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09" name="Rectangle 1189"/>
                <p:cNvSpPr>
                  <a:spLocks noChangeArrowheads="1"/>
                </p:cNvSpPr>
                <p:nvPr/>
              </p:nvSpPr>
              <p:spPr bwMode="auto">
                <a:xfrm>
                  <a:off x="4494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0" name="Rectangle 1190"/>
                <p:cNvSpPr>
                  <a:spLocks noChangeArrowheads="1"/>
                </p:cNvSpPr>
                <p:nvPr/>
              </p:nvSpPr>
              <p:spPr bwMode="auto">
                <a:xfrm>
                  <a:off x="4536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1" name="Rectangle 1191"/>
                <p:cNvSpPr>
                  <a:spLocks noChangeArrowheads="1"/>
                </p:cNvSpPr>
                <p:nvPr/>
              </p:nvSpPr>
              <p:spPr bwMode="auto">
                <a:xfrm>
                  <a:off x="4578" y="2582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2" name="Rectangle 1192"/>
                <p:cNvSpPr>
                  <a:spLocks noChangeArrowheads="1"/>
                </p:cNvSpPr>
                <p:nvPr/>
              </p:nvSpPr>
              <p:spPr bwMode="auto">
                <a:xfrm>
                  <a:off x="4619" y="2582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3" name="Rectangle 1193"/>
                <p:cNvSpPr>
                  <a:spLocks noChangeArrowheads="1"/>
                </p:cNvSpPr>
                <p:nvPr/>
              </p:nvSpPr>
              <p:spPr bwMode="auto">
                <a:xfrm>
                  <a:off x="4667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4" name="Rectangle 1194"/>
                <p:cNvSpPr>
                  <a:spLocks noChangeArrowheads="1"/>
                </p:cNvSpPr>
                <p:nvPr/>
              </p:nvSpPr>
              <p:spPr bwMode="auto">
                <a:xfrm>
                  <a:off x="4709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5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751" y="258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6" name="Rectangle 1196"/>
                <p:cNvSpPr>
                  <a:spLocks noChangeArrowheads="1"/>
                </p:cNvSpPr>
                <p:nvPr/>
              </p:nvSpPr>
              <p:spPr bwMode="auto">
                <a:xfrm>
                  <a:off x="4798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7" name="Rectangle 1197"/>
                <p:cNvSpPr>
                  <a:spLocks noChangeArrowheads="1"/>
                </p:cNvSpPr>
                <p:nvPr/>
              </p:nvSpPr>
              <p:spPr bwMode="auto">
                <a:xfrm>
                  <a:off x="4840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8" name="Rectangle 1198"/>
                <p:cNvSpPr>
                  <a:spLocks noChangeArrowheads="1"/>
                </p:cNvSpPr>
                <p:nvPr/>
              </p:nvSpPr>
              <p:spPr bwMode="auto">
                <a:xfrm>
                  <a:off x="4882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19" name="Rectangle 1199"/>
                <p:cNvSpPr>
                  <a:spLocks noChangeArrowheads="1"/>
                </p:cNvSpPr>
                <p:nvPr/>
              </p:nvSpPr>
              <p:spPr bwMode="auto">
                <a:xfrm>
                  <a:off x="4924" y="258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0" name="Rectangle 1200"/>
                <p:cNvSpPr>
                  <a:spLocks noChangeArrowheads="1"/>
                </p:cNvSpPr>
                <p:nvPr/>
              </p:nvSpPr>
              <p:spPr bwMode="auto">
                <a:xfrm>
                  <a:off x="4971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1" name="Rectangle 1201"/>
                <p:cNvSpPr>
                  <a:spLocks noChangeArrowheads="1"/>
                </p:cNvSpPr>
                <p:nvPr/>
              </p:nvSpPr>
              <p:spPr bwMode="auto">
                <a:xfrm>
                  <a:off x="5013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2" name="Rectangle 1202"/>
                <p:cNvSpPr>
                  <a:spLocks noChangeArrowheads="1"/>
                </p:cNvSpPr>
                <p:nvPr/>
              </p:nvSpPr>
              <p:spPr bwMode="auto">
                <a:xfrm>
                  <a:off x="5055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3" name="Rectangle 1203"/>
                <p:cNvSpPr>
                  <a:spLocks noChangeArrowheads="1"/>
                </p:cNvSpPr>
                <p:nvPr/>
              </p:nvSpPr>
              <p:spPr bwMode="auto">
                <a:xfrm>
                  <a:off x="5097" y="258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4" name="Rectangle 1204"/>
                <p:cNvSpPr>
                  <a:spLocks noChangeArrowheads="1"/>
                </p:cNvSpPr>
                <p:nvPr/>
              </p:nvSpPr>
              <p:spPr bwMode="auto">
                <a:xfrm>
                  <a:off x="5144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5" name="Rectangle 1205"/>
                <p:cNvSpPr>
                  <a:spLocks noChangeArrowheads="1"/>
                </p:cNvSpPr>
                <p:nvPr/>
              </p:nvSpPr>
              <p:spPr bwMode="auto">
                <a:xfrm>
                  <a:off x="5186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6" name="Rectangle 1206"/>
                <p:cNvSpPr>
                  <a:spLocks noChangeArrowheads="1"/>
                </p:cNvSpPr>
                <p:nvPr/>
              </p:nvSpPr>
              <p:spPr bwMode="auto">
                <a:xfrm>
                  <a:off x="5228" y="2582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7" name="Rectangle 1207"/>
                <p:cNvSpPr>
                  <a:spLocks noChangeArrowheads="1"/>
                </p:cNvSpPr>
                <p:nvPr/>
              </p:nvSpPr>
              <p:spPr bwMode="auto">
                <a:xfrm>
                  <a:off x="5270" y="2582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8" name="Rectangle 1208"/>
                <p:cNvSpPr>
                  <a:spLocks noChangeArrowheads="1"/>
                </p:cNvSpPr>
                <p:nvPr/>
              </p:nvSpPr>
              <p:spPr bwMode="auto">
                <a:xfrm>
                  <a:off x="3713" y="262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29" name="Rectangle 1209"/>
                <p:cNvSpPr>
                  <a:spLocks noChangeArrowheads="1"/>
                </p:cNvSpPr>
                <p:nvPr/>
              </p:nvSpPr>
              <p:spPr bwMode="auto">
                <a:xfrm>
                  <a:off x="3754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30" name="Rectangle 1210"/>
                <p:cNvSpPr>
                  <a:spLocks noChangeArrowheads="1"/>
                </p:cNvSpPr>
                <p:nvPr/>
              </p:nvSpPr>
              <p:spPr bwMode="auto">
                <a:xfrm>
                  <a:off x="3796" y="262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31" name="Rectangle 1211"/>
                <p:cNvSpPr>
                  <a:spLocks noChangeArrowheads="1"/>
                </p:cNvSpPr>
                <p:nvPr/>
              </p:nvSpPr>
              <p:spPr bwMode="auto">
                <a:xfrm>
                  <a:off x="3844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8732" name="Group 1212"/>
              <p:cNvGrpSpPr>
                <a:grpSpLocks/>
              </p:cNvGrpSpPr>
              <p:nvPr/>
            </p:nvGrpSpPr>
            <p:grpSpPr bwMode="auto">
              <a:xfrm>
                <a:off x="3720" y="2626"/>
                <a:ext cx="1597" cy="280"/>
                <a:chOff x="3713" y="2626"/>
                <a:chExt cx="1604" cy="280"/>
              </a:xfrm>
            </p:grpSpPr>
            <p:sp>
              <p:nvSpPr>
                <p:cNvPr id="108733" name="Rectangle 1213"/>
                <p:cNvSpPr>
                  <a:spLocks noChangeArrowheads="1"/>
                </p:cNvSpPr>
                <p:nvPr/>
              </p:nvSpPr>
              <p:spPr bwMode="auto">
                <a:xfrm>
                  <a:off x="3886" y="262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34" name="Rectangle 1214"/>
                <p:cNvSpPr>
                  <a:spLocks noChangeArrowheads="1"/>
                </p:cNvSpPr>
                <p:nvPr/>
              </p:nvSpPr>
              <p:spPr bwMode="auto">
                <a:xfrm>
                  <a:off x="3927" y="262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35" name="Rectangle 1215"/>
                <p:cNvSpPr>
                  <a:spLocks noChangeArrowheads="1"/>
                </p:cNvSpPr>
                <p:nvPr/>
              </p:nvSpPr>
              <p:spPr bwMode="auto">
                <a:xfrm>
                  <a:off x="3975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36" name="Rectangle 1216"/>
                <p:cNvSpPr>
                  <a:spLocks noChangeArrowheads="1"/>
                </p:cNvSpPr>
                <p:nvPr/>
              </p:nvSpPr>
              <p:spPr bwMode="auto">
                <a:xfrm>
                  <a:off x="4017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37" name="Rectangle 1217"/>
                <p:cNvSpPr>
                  <a:spLocks noChangeArrowheads="1"/>
                </p:cNvSpPr>
                <p:nvPr/>
              </p:nvSpPr>
              <p:spPr bwMode="auto">
                <a:xfrm>
                  <a:off x="4059" y="262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38" name="Rectangle 1218"/>
                <p:cNvSpPr>
                  <a:spLocks noChangeArrowheads="1"/>
                </p:cNvSpPr>
                <p:nvPr/>
              </p:nvSpPr>
              <p:spPr bwMode="auto">
                <a:xfrm>
                  <a:off x="4100" y="262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39" name="Rectangle 1219"/>
                <p:cNvSpPr>
                  <a:spLocks noChangeArrowheads="1"/>
                </p:cNvSpPr>
                <p:nvPr/>
              </p:nvSpPr>
              <p:spPr bwMode="auto">
                <a:xfrm>
                  <a:off x="4148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0" name="Rectangle 1220"/>
                <p:cNvSpPr>
                  <a:spLocks noChangeArrowheads="1"/>
                </p:cNvSpPr>
                <p:nvPr/>
              </p:nvSpPr>
              <p:spPr bwMode="auto">
                <a:xfrm>
                  <a:off x="4190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1" name="Rectangle 1221"/>
                <p:cNvSpPr>
                  <a:spLocks noChangeArrowheads="1"/>
                </p:cNvSpPr>
                <p:nvPr/>
              </p:nvSpPr>
              <p:spPr bwMode="auto">
                <a:xfrm>
                  <a:off x="4232" y="262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2" name="Rectangle 1222"/>
                <p:cNvSpPr>
                  <a:spLocks noChangeArrowheads="1"/>
                </p:cNvSpPr>
                <p:nvPr/>
              </p:nvSpPr>
              <p:spPr bwMode="auto">
                <a:xfrm>
                  <a:off x="4273" y="262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3" name="Rectangle 1223"/>
                <p:cNvSpPr>
                  <a:spLocks noChangeArrowheads="1"/>
                </p:cNvSpPr>
                <p:nvPr/>
              </p:nvSpPr>
              <p:spPr bwMode="auto">
                <a:xfrm>
                  <a:off x="4321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4" name="Rectangle 1224"/>
                <p:cNvSpPr>
                  <a:spLocks noChangeArrowheads="1"/>
                </p:cNvSpPr>
                <p:nvPr/>
              </p:nvSpPr>
              <p:spPr bwMode="auto">
                <a:xfrm>
                  <a:off x="4363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5" name="Rectangle 1225"/>
                <p:cNvSpPr>
                  <a:spLocks noChangeArrowheads="1"/>
                </p:cNvSpPr>
                <p:nvPr/>
              </p:nvSpPr>
              <p:spPr bwMode="auto">
                <a:xfrm>
                  <a:off x="4405" y="262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6" name="Rectangle 1226"/>
                <p:cNvSpPr>
                  <a:spLocks noChangeArrowheads="1"/>
                </p:cNvSpPr>
                <p:nvPr/>
              </p:nvSpPr>
              <p:spPr bwMode="auto">
                <a:xfrm>
                  <a:off x="4446" y="262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7" name="Rectangle 1227"/>
                <p:cNvSpPr>
                  <a:spLocks noChangeArrowheads="1"/>
                </p:cNvSpPr>
                <p:nvPr/>
              </p:nvSpPr>
              <p:spPr bwMode="auto">
                <a:xfrm>
                  <a:off x="4494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8" name="Rectangle 1228"/>
                <p:cNvSpPr>
                  <a:spLocks noChangeArrowheads="1"/>
                </p:cNvSpPr>
                <p:nvPr/>
              </p:nvSpPr>
              <p:spPr bwMode="auto">
                <a:xfrm>
                  <a:off x="4536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49" name="Rectangle 1229"/>
                <p:cNvSpPr>
                  <a:spLocks noChangeArrowheads="1"/>
                </p:cNvSpPr>
                <p:nvPr/>
              </p:nvSpPr>
              <p:spPr bwMode="auto">
                <a:xfrm>
                  <a:off x="4578" y="262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0" name="Rectangle 1230"/>
                <p:cNvSpPr>
                  <a:spLocks noChangeArrowheads="1"/>
                </p:cNvSpPr>
                <p:nvPr/>
              </p:nvSpPr>
              <p:spPr bwMode="auto">
                <a:xfrm>
                  <a:off x="4619" y="262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1" name="Rectangle 1231"/>
                <p:cNvSpPr>
                  <a:spLocks noChangeArrowheads="1"/>
                </p:cNvSpPr>
                <p:nvPr/>
              </p:nvSpPr>
              <p:spPr bwMode="auto">
                <a:xfrm>
                  <a:off x="4667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2" name="Rectangle 1232"/>
                <p:cNvSpPr>
                  <a:spLocks noChangeArrowheads="1"/>
                </p:cNvSpPr>
                <p:nvPr/>
              </p:nvSpPr>
              <p:spPr bwMode="auto">
                <a:xfrm>
                  <a:off x="4709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3" name="Rectangle 1233"/>
                <p:cNvSpPr>
                  <a:spLocks noChangeArrowheads="1"/>
                </p:cNvSpPr>
                <p:nvPr/>
              </p:nvSpPr>
              <p:spPr bwMode="auto">
                <a:xfrm>
                  <a:off x="4751" y="262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4" name="Rectangle 1234"/>
                <p:cNvSpPr>
                  <a:spLocks noChangeArrowheads="1"/>
                </p:cNvSpPr>
                <p:nvPr/>
              </p:nvSpPr>
              <p:spPr bwMode="auto">
                <a:xfrm>
                  <a:off x="4798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5" name="Rectangle 1235"/>
                <p:cNvSpPr>
                  <a:spLocks noChangeArrowheads="1"/>
                </p:cNvSpPr>
                <p:nvPr/>
              </p:nvSpPr>
              <p:spPr bwMode="auto">
                <a:xfrm>
                  <a:off x="4840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6" name="Rectangle 1236"/>
                <p:cNvSpPr>
                  <a:spLocks noChangeArrowheads="1"/>
                </p:cNvSpPr>
                <p:nvPr/>
              </p:nvSpPr>
              <p:spPr bwMode="auto">
                <a:xfrm>
                  <a:off x="4882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7" name="Rectangle 1237"/>
                <p:cNvSpPr>
                  <a:spLocks noChangeArrowheads="1"/>
                </p:cNvSpPr>
                <p:nvPr/>
              </p:nvSpPr>
              <p:spPr bwMode="auto">
                <a:xfrm>
                  <a:off x="4924" y="262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8" name="Rectangle 1238"/>
                <p:cNvSpPr>
                  <a:spLocks noChangeArrowheads="1"/>
                </p:cNvSpPr>
                <p:nvPr/>
              </p:nvSpPr>
              <p:spPr bwMode="auto">
                <a:xfrm>
                  <a:off x="4971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59" name="Rectangle 1239"/>
                <p:cNvSpPr>
                  <a:spLocks noChangeArrowheads="1"/>
                </p:cNvSpPr>
                <p:nvPr/>
              </p:nvSpPr>
              <p:spPr bwMode="auto">
                <a:xfrm>
                  <a:off x="5013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0" name="Rectangle 1240"/>
                <p:cNvSpPr>
                  <a:spLocks noChangeArrowheads="1"/>
                </p:cNvSpPr>
                <p:nvPr/>
              </p:nvSpPr>
              <p:spPr bwMode="auto">
                <a:xfrm>
                  <a:off x="5055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1" name="Rectangle 1241"/>
                <p:cNvSpPr>
                  <a:spLocks noChangeArrowheads="1"/>
                </p:cNvSpPr>
                <p:nvPr/>
              </p:nvSpPr>
              <p:spPr bwMode="auto">
                <a:xfrm>
                  <a:off x="5097" y="262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2" name="Rectangle 1242"/>
                <p:cNvSpPr>
                  <a:spLocks noChangeArrowheads="1"/>
                </p:cNvSpPr>
                <p:nvPr/>
              </p:nvSpPr>
              <p:spPr bwMode="auto">
                <a:xfrm>
                  <a:off x="5144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3" name="Rectangle 1243"/>
                <p:cNvSpPr>
                  <a:spLocks noChangeArrowheads="1"/>
                </p:cNvSpPr>
                <p:nvPr/>
              </p:nvSpPr>
              <p:spPr bwMode="auto">
                <a:xfrm>
                  <a:off x="5186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4" name="Rectangle 1244"/>
                <p:cNvSpPr>
                  <a:spLocks noChangeArrowheads="1"/>
                </p:cNvSpPr>
                <p:nvPr/>
              </p:nvSpPr>
              <p:spPr bwMode="auto">
                <a:xfrm>
                  <a:off x="5228" y="262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5" name="Rectangle 1245"/>
                <p:cNvSpPr>
                  <a:spLocks noChangeArrowheads="1"/>
                </p:cNvSpPr>
                <p:nvPr/>
              </p:nvSpPr>
              <p:spPr bwMode="auto">
                <a:xfrm>
                  <a:off x="5270" y="262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6" name="Rectangle 1246"/>
                <p:cNvSpPr>
                  <a:spLocks noChangeArrowheads="1"/>
                </p:cNvSpPr>
                <p:nvPr/>
              </p:nvSpPr>
              <p:spPr bwMode="auto">
                <a:xfrm>
                  <a:off x="3713" y="267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7" name="Rectangle 1247"/>
                <p:cNvSpPr>
                  <a:spLocks noChangeArrowheads="1"/>
                </p:cNvSpPr>
                <p:nvPr/>
              </p:nvSpPr>
              <p:spPr bwMode="auto">
                <a:xfrm>
                  <a:off x="3754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8" name="Rectangle 1248"/>
                <p:cNvSpPr>
                  <a:spLocks noChangeArrowheads="1"/>
                </p:cNvSpPr>
                <p:nvPr/>
              </p:nvSpPr>
              <p:spPr bwMode="auto">
                <a:xfrm>
                  <a:off x="3796" y="267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69" name="Rectangle 1249"/>
                <p:cNvSpPr>
                  <a:spLocks noChangeArrowheads="1"/>
                </p:cNvSpPr>
                <p:nvPr/>
              </p:nvSpPr>
              <p:spPr bwMode="auto">
                <a:xfrm>
                  <a:off x="3844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0" name="Rectangle 1250"/>
                <p:cNvSpPr>
                  <a:spLocks noChangeArrowheads="1"/>
                </p:cNvSpPr>
                <p:nvPr/>
              </p:nvSpPr>
              <p:spPr bwMode="auto">
                <a:xfrm>
                  <a:off x="3886" y="267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1" name="Rectangle 1251"/>
                <p:cNvSpPr>
                  <a:spLocks noChangeArrowheads="1"/>
                </p:cNvSpPr>
                <p:nvPr/>
              </p:nvSpPr>
              <p:spPr bwMode="auto">
                <a:xfrm>
                  <a:off x="3927" y="267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2" name="Rectangle 1252"/>
                <p:cNvSpPr>
                  <a:spLocks noChangeArrowheads="1"/>
                </p:cNvSpPr>
                <p:nvPr/>
              </p:nvSpPr>
              <p:spPr bwMode="auto">
                <a:xfrm>
                  <a:off x="3975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3" name="Rectangle 1253"/>
                <p:cNvSpPr>
                  <a:spLocks noChangeArrowheads="1"/>
                </p:cNvSpPr>
                <p:nvPr/>
              </p:nvSpPr>
              <p:spPr bwMode="auto">
                <a:xfrm>
                  <a:off x="4017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4" name="Rectangle 1254"/>
                <p:cNvSpPr>
                  <a:spLocks noChangeArrowheads="1"/>
                </p:cNvSpPr>
                <p:nvPr/>
              </p:nvSpPr>
              <p:spPr bwMode="auto">
                <a:xfrm>
                  <a:off x="4059" y="267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5" name="Rectangle 1255"/>
                <p:cNvSpPr>
                  <a:spLocks noChangeArrowheads="1"/>
                </p:cNvSpPr>
                <p:nvPr/>
              </p:nvSpPr>
              <p:spPr bwMode="auto">
                <a:xfrm>
                  <a:off x="4100" y="267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6" name="Rectangle 1256"/>
                <p:cNvSpPr>
                  <a:spLocks noChangeArrowheads="1"/>
                </p:cNvSpPr>
                <p:nvPr/>
              </p:nvSpPr>
              <p:spPr bwMode="auto">
                <a:xfrm>
                  <a:off x="4148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7" name="Rectangle 1257"/>
                <p:cNvSpPr>
                  <a:spLocks noChangeArrowheads="1"/>
                </p:cNvSpPr>
                <p:nvPr/>
              </p:nvSpPr>
              <p:spPr bwMode="auto">
                <a:xfrm>
                  <a:off x="4190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8" name="Rectangle 1258"/>
                <p:cNvSpPr>
                  <a:spLocks noChangeArrowheads="1"/>
                </p:cNvSpPr>
                <p:nvPr/>
              </p:nvSpPr>
              <p:spPr bwMode="auto">
                <a:xfrm>
                  <a:off x="4232" y="267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79" name="Rectangle 1259"/>
                <p:cNvSpPr>
                  <a:spLocks noChangeArrowheads="1"/>
                </p:cNvSpPr>
                <p:nvPr/>
              </p:nvSpPr>
              <p:spPr bwMode="auto">
                <a:xfrm>
                  <a:off x="4273" y="267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0" name="Rectangle 1260"/>
                <p:cNvSpPr>
                  <a:spLocks noChangeArrowheads="1"/>
                </p:cNvSpPr>
                <p:nvPr/>
              </p:nvSpPr>
              <p:spPr bwMode="auto">
                <a:xfrm>
                  <a:off x="4321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1" name="Rectangle 1261"/>
                <p:cNvSpPr>
                  <a:spLocks noChangeArrowheads="1"/>
                </p:cNvSpPr>
                <p:nvPr/>
              </p:nvSpPr>
              <p:spPr bwMode="auto">
                <a:xfrm>
                  <a:off x="4363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2" name="Rectangle 1262"/>
                <p:cNvSpPr>
                  <a:spLocks noChangeArrowheads="1"/>
                </p:cNvSpPr>
                <p:nvPr/>
              </p:nvSpPr>
              <p:spPr bwMode="auto">
                <a:xfrm>
                  <a:off x="4405" y="267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3" name="Rectangle 1263"/>
                <p:cNvSpPr>
                  <a:spLocks noChangeArrowheads="1"/>
                </p:cNvSpPr>
                <p:nvPr/>
              </p:nvSpPr>
              <p:spPr bwMode="auto">
                <a:xfrm>
                  <a:off x="4446" y="267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4" name="Rectangle 1264"/>
                <p:cNvSpPr>
                  <a:spLocks noChangeArrowheads="1"/>
                </p:cNvSpPr>
                <p:nvPr/>
              </p:nvSpPr>
              <p:spPr bwMode="auto">
                <a:xfrm>
                  <a:off x="4494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5" name="Rectangle 1265"/>
                <p:cNvSpPr>
                  <a:spLocks noChangeArrowheads="1"/>
                </p:cNvSpPr>
                <p:nvPr/>
              </p:nvSpPr>
              <p:spPr bwMode="auto">
                <a:xfrm>
                  <a:off x="4536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6" name="Rectangle 1266"/>
                <p:cNvSpPr>
                  <a:spLocks noChangeArrowheads="1"/>
                </p:cNvSpPr>
                <p:nvPr/>
              </p:nvSpPr>
              <p:spPr bwMode="auto">
                <a:xfrm>
                  <a:off x="4578" y="267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7" name="Rectangle 1267"/>
                <p:cNvSpPr>
                  <a:spLocks noChangeArrowheads="1"/>
                </p:cNvSpPr>
                <p:nvPr/>
              </p:nvSpPr>
              <p:spPr bwMode="auto">
                <a:xfrm>
                  <a:off x="4619" y="267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8" name="Rectangle 1268"/>
                <p:cNvSpPr>
                  <a:spLocks noChangeArrowheads="1"/>
                </p:cNvSpPr>
                <p:nvPr/>
              </p:nvSpPr>
              <p:spPr bwMode="auto">
                <a:xfrm>
                  <a:off x="4667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89" name="Rectangle 1269"/>
                <p:cNvSpPr>
                  <a:spLocks noChangeArrowheads="1"/>
                </p:cNvSpPr>
                <p:nvPr/>
              </p:nvSpPr>
              <p:spPr bwMode="auto">
                <a:xfrm>
                  <a:off x="4709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0" name="Rectangle 1270"/>
                <p:cNvSpPr>
                  <a:spLocks noChangeArrowheads="1"/>
                </p:cNvSpPr>
                <p:nvPr/>
              </p:nvSpPr>
              <p:spPr bwMode="auto">
                <a:xfrm>
                  <a:off x="4751" y="267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1" name="Rectangle 1271"/>
                <p:cNvSpPr>
                  <a:spLocks noChangeArrowheads="1"/>
                </p:cNvSpPr>
                <p:nvPr/>
              </p:nvSpPr>
              <p:spPr bwMode="auto">
                <a:xfrm>
                  <a:off x="4798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2" name="Rectangle 1272"/>
                <p:cNvSpPr>
                  <a:spLocks noChangeArrowheads="1"/>
                </p:cNvSpPr>
                <p:nvPr/>
              </p:nvSpPr>
              <p:spPr bwMode="auto">
                <a:xfrm>
                  <a:off x="4840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3" name="Rectangle 1273"/>
                <p:cNvSpPr>
                  <a:spLocks noChangeArrowheads="1"/>
                </p:cNvSpPr>
                <p:nvPr/>
              </p:nvSpPr>
              <p:spPr bwMode="auto">
                <a:xfrm>
                  <a:off x="4882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4" name="Rectangle 1274"/>
                <p:cNvSpPr>
                  <a:spLocks noChangeArrowheads="1"/>
                </p:cNvSpPr>
                <p:nvPr/>
              </p:nvSpPr>
              <p:spPr bwMode="auto">
                <a:xfrm>
                  <a:off x="4924" y="267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5" name="Rectangle 1275"/>
                <p:cNvSpPr>
                  <a:spLocks noChangeArrowheads="1"/>
                </p:cNvSpPr>
                <p:nvPr/>
              </p:nvSpPr>
              <p:spPr bwMode="auto">
                <a:xfrm>
                  <a:off x="4971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6" name="Rectangle 1276"/>
                <p:cNvSpPr>
                  <a:spLocks noChangeArrowheads="1"/>
                </p:cNvSpPr>
                <p:nvPr/>
              </p:nvSpPr>
              <p:spPr bwMode="auto">
                <a:xfrm>
                  <a:off x="5013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7" name="Rectangle 1277"/>
                <p:cNvSpPr>
                  <a:spLocks noChangeArrowheads="1"/>
                </p:cNvSpPr>
                <p:nvPr/>
              </p:nvSpPr>
              <p:spPr bwMode="auto">
                <a:xfrm>
                  <a:off x="5055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8" name="Rectangle 1278"/>
                <p:cNvSpPr>
                  <a:spLocks noChangeArrowheads="1"/>
                </p:cNvSpPr>
                <p:nvPr/>
              </p:nvSpPr>
              <p:spPr bwMode="auto">
                <a:xfrm>
                  <a:off x="5097" y="267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99" name="Rectangle 1279"/>
                <p:cNvSpPr>
                  <a:spLocks noChangeArrowheads="1"/>
                </p:cNvSpPr>
                <p:nvPr/>
              </p:nvSpPr>
              <p:spPr bwMode="auto">
                <a:xfrm>
                  <a:off x="5144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0" name="Rectangle 1280"/>
                <p:cNvSpPr>
                  <a:spLocks noChangeArrowheads="1"/>
                </p:cNvSpPr>
                <p:nvPr/>
              </p:nvSpPr>
              <p:spPr bwMode="auto">
                <a:xfrm>
                  <a:off x="5186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1" name="Rectangle 1281"/>
                <p:cNvSpPr>
                  <a:spLocks noChangeArrowheads="1"/>
                </p:cNvSpPr>
                <p:nvPr/>
              </p:nvSpPr>
              <p:spPr bwMode="auto">
                <a:xfrm>
                  <a:off x="5228" y="267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2" name="Rectangle 1282"/>
                <p:cNvSpPr>
                  <a:spLocks noChangeArrowheads="1"/>
                </p:cNvSpPr>
                <p:nvPr/>
              </p:nvSpPr>
              <p:spPr bwMode="auto">
                <a:xfrm>
                  <a:off x="5270" y="267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3" name="Rectangle 1283"/>
                <p:cNvSpPr>
                  <a:spLocks noChangeArrowheads="1"/>
                </p:cNvSpPr>
                <p:nvPr/>
              </p:nvSpPr>
              <p:spPr bwMode="auto">
                <a:xfrm>
                  <a:off x="3713" y="271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4" name="Rectangle 1284"/>
                <p:cNvSpPr>
                  <a:spLocks noChangeArrowheads="1"/>
                </p:cNvSpPr>
                <p:nvPr/>
              </p:nvSpPr>
              <p:spPr bwMode="auto">
                <a:xfrm>
                  <a:off x="3754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5" name="Rectangle 1285"/>
                <p:cNvSpPr>
                  <a:spLocks noChangeArrowheads="1"/>
                </p:cNvSpPr>
                <p:nvPr/>
              </p:nvSpPr>
              <p:spPr bwMode="auto">
                <a:xfrm>
                  <a:off x="3796" y="271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6" name="Rectangle 1286"/>
                <p:cNvSpPr>
                  <a:spLocks noChangeArrowheads="1"/>
                </p:cNvSpPr>
                <p:nvPr/>
              </p:nvSpPr>
              <p:spPr bwMode="auto">
                <a:xfrm>
                  <a:off x="3844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7" name="Rectangle 1287"/>
                <p:cNvSpPr>
                  <a:spLocks noChangeArrowheads="1"/>
                </p:cNvSpPr>
                <p:nvPr/>
              </p:nvSpPr>
              <p:spPr bwMode="auto">
                <a:xfrm>
                  <a:off x="3886" y="271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8" name="Rectangle 1288"/>
                <p:cNvSpPr>
                  <a:spLocks noChangeArrowheads="1"/>
                </p:cNvSpPr>
                <p:nvPr/>
              </p:nvSpPr>
              <p:spPr bwMode="auto">
                <a:xfrm>
                  <a:off x="3927" y="271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09" name="Rectangle 1289"/>
                <p:cNvSpPr>
                  <a:spLocks noChangeArrowheads="1"/>
                </p:cNvSpPr>
                <p:nvPr/>
              </p:nvSpPr>
              <p:spPr bwMode="auto">
                <a:xfrm>
                  <a:off x="3975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0" name="Rectangle 1290"/>
                <p:cNvSpPr>
                  <a:spLocks noChangeArrowheads="1"/>
                </p:cNvSpPr>
                <p:nvPr/>
              </p:nvSpPr>
              <p:spPr bwMode="auto">
                <a:xfrm>
                  <a:off x="4017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1" name="Rectangle 1291"/>
                <p:cNvSpPr>
                  <a:spLocks noChangeArrowheads="1"/>
                </p:cNvSpPr>
                <p:nvPr/>
              </p:nvSpPr>
              <p:spPr bwMode="auto">
                <a:xfrm>
                  <a:off x="4059" y="271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2" name="Rectangle 1292"/>
                <p:cNvSpPr>
                  <a:spLocks noChangeArrowheads="1"/>
                </p:cNvSpPr>
                <p:nvPr/>
              </p:nvSpPr>
              <p:spPr bwMode="auto">
                <a:xfrm>
                  <a:off x="4100" y="271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3" name="Rectangle 1293"/>
                <p:cNvSpPr>
                  <a:spLocks noChangeArrowheads="1"/>
                </p:cNvSpPr>
                <p:nvPr/>
              </p:nvSpPr>
              <p:spPr bwMode="auto">
                <a:xfrm>
                  <a:off x="4148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4" name="Rectangle 1294"/>
                <p:cNvSpPr>
                  <a:spLocks noChangeArrowheads="1"/>
                </p:cNvSpPr>
                <p:nvPr/>
              </p:nvSpPr>
              <p:spPr bwMode="auto">
                <a:xfrm>
                  <a:off x="4190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5" name="Rectangle 1295"/>
                <p:cNvSpPr>
                  <a:spLocks noChangeArrowheads="1"/>
                </p:cNvSpPr>
                <p:nvPr/>
              </p:nvSpPr>
              <p:spPr bwMode="auto">
                <a:xfrm>
                  <a:off x="4232" y="271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6" name="Rectangle 1296"/>
                <p:cNvSpPr>
                  <a:spLocks noChangeArrowheads="1"/>
                </p:cNvSpPr>
                <p:nvPr/>
              </p:nvSpPr>
              <p:spPr bwMode="auto">
                <a:xfrm>
                  <a:off x="4273" y="271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7" name="Rectangle 1297"/>
                <p:cNvSpPr>
                  <a:spLocks noChangeArrowheads="1"/>
                </p:cNvSpPr>
                <p:nvPr/>
              </p:nvSpPr>
              <p:spPr bwMode="auto">
                <a:xfrm>
                  <a:off x="4321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8" name="Rectangle 1298"/>
                <p:cNvSpPr>
                  <a:spLocks noChangeArrowheads="1"/>
                </p:cNvSpPr>
                <p:nvPr/>
              </p:nvSpPr>
              <p:spPr bwMode="auto">
                <a:xfrm>
                  <a:off x="4363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19" name="Rectangle 1299"/>
                <p:cNvSpPr>
                  <a:spLocks noChangeArrowheads="1"/>
                </p:cNvSpPr>
                <p:nvPr/>
              </p:nvSpPr>
              <p:spPr bwMode="auto">
                <a:xfrm>
                  <a:off x="4405" y="271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0" name="Rectangle 1300"/>
                <p:cNvSpPr>
                  <a:spLocks noChangeArrowheads="1"/>
                </p:cNvSpPr>
                <p:nvPr/>
              </p:nvSpPr>
              <p:spPr bwMode="auto">
                <a:xfrm>
                  <a:off x="4446" y="271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1" name="Rectangle 1301"/>
                <p:cNvSpPr>
                  <a:spLocks noChangeArrowheads="1"/>
                </p:cNvSpPr>
                <p:nvPr/>
              </p:nvSpPr>
              <p:spPr bwMode="auto">
                <a:xfrm>
                  <a:off x="4494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2" name="Rectangle 1302"/>
                <p:cNvSpPr>
                  <a:spLocks noChangeArrowheads="1"/>
                </p:cNvSpPr>
                <p:nvPr/>
              </p:nvSpPr>
              <p:spPr bwMode="auto">
                <a:xfrm>
                  <a:off x="4536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3" name="Rectangle 1303"/>
                <p:cNvSpPr>
                  <a:spLocks noChangeArrowheads="1"/>
                </p:cNvSpPr>
                <p:nvPr/>
              </p:nvSpPr>
              <p:spPr bwMode="auto">
                <a:xfrm>
                  <a:off x="4578" y="271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4" name="Rectangle 1304"/>
                <p:cNvSpPr>
                  <a:spLocks noChangeArrowheads="1"/>
                </p:cNvSpPr>
                <p:nvPr/>
              </p:nvSpPr>
              <p:spPr bwMode="auto">
                <a:xfrm>
                  <a:off x="4619" y="271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5" name="Rectangle 1305"/>
                <p:cNvSpPr>
                  <a:spLocks noChangeArrowheads="1"/>
                </p:cNvSpPr>
                <p:nvPr/>
              </p:nvSpPr>
              <p:spPr bwMode="auto">
                <a:xfrm>
                  <a:off x="4667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6" name="Rectangle 1306"/>
                <p:cNvSpPr>
                  <a:spLocks noChangeArrowheads="1"/>
                </p:cNvSpPr>
                <p:nvPr/>
              </p:nvSpPr>
              <p:spPr bwMode="auto">
                <a:xfrm>
                  <a:off x="4709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7" name="Rectangle 1307"/>
                <p:cNvSpPr>
                  <a:spLocks noChangeArrowheads="1"/>
                </p:cNvSpPr>
                <p:nvPr/>
              </p:nvSpPr>
              <p:spPr bwMode="auto">
                <a:xfrm>
                  <a:off x="4751" y="2715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8" name="Rectangle 1308"/>
                <p:cNvSpPr>
                  <a:spLocks noChangeArrowheads="1"/>
                </p:cNvSpPr>
                <p:nvPr/>
              </p:nvSpPr>
              <p:spPr bwMode="auto">
                <a:xfrm>
                  <a:off x="4798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29" name="Rectangle 1309"/>
                <p:cNvSpPr>
                  <a:spLocks noChangeArrowheads="1"/>
                </p:cNvSpPr>
                <p:nvPr/>
              </p:nvSpPr>
              <p:spPr bwMode="auto">
                <a:xfrm>
                  <a:off x="4840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0" name="Rectangle 1310"/>
                <p:cNvSpPr>
                  <a:spLocks noChangeArrowheads="1"/>
                </p:cNvSpPr>
                <p:nvPr/>
              </p:nvSpPr>
              <p:spPr bwMode="auto">
                <a:xfrm>
                  <a:off x="4882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1" name="Rectangle 1311"/>
                <p:cNvSpPr>
                  <a:spLocks noChangeArrowheads="1"/>
                </p:cNvSpPr>
                <p:nvPr/>
              </p:nvSpPr>
              <p:spPr bwMode="auto">
                <a:xfrm>
                  <a:off x="4924" y="2715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2" name="Rectangle 1312"/>
                <p:cNvSpPr>
                  <a:spLocks noChangeArrowheads="1"/>
                </p:cNvSpPr>
                <p:nvPr/>
              </p:nvSpPr>
              <p:spPr bwMode="auto">
                <a:xfrm>
                  <a:off x="4971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3" name="Rectangle 1313"/>
                <p:cNvSpPr>
                  <a:spLocks noChangeArrowheads="1"/>
                </p:cNvSpPr>
                <p:nvPr/>
              </p:nvSpPr>
              <p:spPr bwMode="auto">
                <a:xfrm>
                  <a:off x="5013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4" name="Rectangle 1314"/>
                <p:cNvSpPr>
                  <a:spLocks noChangeArrowheads="1"/>
                </p:cNvSpPr>
                <p:nvPr/>
              </p:nvSpPr>
              <p:spPr bwMode="auto">
                <a:xfrm>
                  <a:off x="5055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5" name="Rectangle 1315"/>
                <p:cNvSpPr>
                  <a:spLocks noChangeArrowheads="1"/>
                </p:cNvSpPr>
                <p:nvPr/>
              </p:nvSpPr>
              <p:spPr bwMode="auto">
                <a:xfrm>
                  <a:off x="5097" y="2715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6" name="Rectangle 1316"/>
                <p:cNvSpPr>
                  <a:spLocks noChangeArrowheads="1"/>
                </p:cNvSpPr>
                <p:nvPr/>
              </p:nvSpPr>
              <p:spPr bwMode="auto">
                <a:xfrm>
                  <a:off x="5144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7" name="Rectangle 1317"/>
                <p:cNvSpPr>
                  <a:spLocks noChangeArrowheads="1"/>
                </p:cNvSpPr>
                <p:nvPr/>
              </p:nvSpPr>
              <p:spPr bwMode="auto">
                <a:xfrm>
                  <a:off x="5186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8" name="Rectangle 1318"/>
                <p:cNvSpPr>
                  <a:spLocks noChangeArrowheads="1"/>
                </p:cNvSpPr>
                <p:nvPr/>
              </p:nvSpPr>
              <p:spPr bwMode="auto">
                <a:xfrm>
                  <a:off x="5228" y="271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39" name="Rectangle 1319"/>
                <p:cNvSpPr>
                  <a:spLocks noChangeArrowheads="1"/>
                </p:cNvSpPr>
                <p:nvPr/>
              </p:nvSpPr>
              <p:spPr bwMode="auto">
                <a:xfrm>
                  <a:off x="5270" y="2715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0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796" y="276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1" name="Rectangle 1321"/>
                <p:cNvSpPr>
                  <a:spLocks noChangeArrowheads="1"/>
                </p:cNvSpPr>
                <p:nvPr/>
              </p:nvSpPr>
              <p:spPr bwMode="auto">
                <a:xfrm>
                  <a:off x="3844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2" name="Rectangle 1322"/>
                <p:cNvSpPr>
                  <a:spLocks noChangeArrowheads="1"/>
                </p:cNvSpPr>
                <p:nvPr/>
              </p:nvSpPr>
              <p:spPr bwMode="auto">
                <a:xfrm>
                  <a:off x="3886" y="276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3" name="Rectangle 1323"/>
                <p:cNvSpPr>
                  <a:spLocks noChangeArrowheads="1"/>
                </p:cNvSpPr>
                <p:nvPr/>
              </p:nvSpPr>
              <p:spPr bwMode="auto">
                <a:xfrm>
                  <a:off x="3927" y="276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4" name="Rectangle 1324"/>
                <p:cNvSpPr>
                  <a:spLocks noChangeArrowheads="1"/>
                </p:cNvSpPr>
                <p:nvPr/>
              </p:nvSpPr>
              <p:spPr bwMode="auto">
                <a:xfrm>
                  <a:off x="3975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5" name="Rectangle 1325"/>
                <p:cNvSpPr>
                  <a:spLocks noChangeArrowheads="1"/>
                </p:cNvSpPr>
                <p:nvPr/>
              </p:nvSpPr>
              <p:spPr bwMode="auto">
                <a:xfrm>
                  <a:off x="4017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6" name="Rectangle 1326"/>
                <p:cNvSpPr>
                  <a:spLocks noChangeArrowheads="1"/>
                </p:cNvSpPr>
                <p:nvPr/>
              </p:nvSpPr>
              <p:spPr bwMode="auto">
                <a:xfrm>
                  <a:off x="4059" y="276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7" name="Rectangle 1327"/>
                <p:cNvSpPr>
                  <a:spLocks noChangeArrowheads="1"/>
                </p:cNvSpPr>
                <p:nvPr/>
              </p:nvSpPr>
              <p:spPr bwMode="auto">
                <a:xfrm>
                  <a:off x="4100" y="276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8" name="Rectangle 1328"/>
                <p:cNvSpPr>
                  <a:spLocks noChangeArrowheads="1"/>
                </p:cNvSpPr>
                <p:nvPr/>
              </p:nvSpPr>
              <p:spPr bwMode="auto">
                <a:xfrm>
                  <a:off x="4148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49" name="Rectangle 1329"/>
                <p:cNvSpPr>
                  <a:spLocks noChangeArrowheads="1"/>
                </p:cNvSpPr>
                <p:nvPr/>
              </p:nvSpPr>
              <p:spPr bwMode="auto">
                <a:xfrm>
                  <a:off x="4190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0" name="Rectangle 1330"/>
                <p:cNvSpPr>
                  <a:spLocks noChangeArrowheads="1"/>
                </p:cNvSpPr>
                <p:nvPr/>
              </p:nvSpPr>
              <p:spPr bwMode="auto">
                <a:xfrm>
                  <a:off x="4232" y="276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1" name="Rectangle 1331"/>
                <p:cNvSpPr>
                  <a:spLocks noChangeArrowheads="1"/>
                </p:cNvSpPr>
                <p:nvPr/>
              </p:nvSpPr>
              <p:spPr bwMode="auto">
                <a:xfrm>
                  <a:off x="4273" y="276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2" name="Rectangle 1332"/>
                <p:cNvSpPr>
                  <a:spLocks noChangeArrowheads="1"/>
                </p:cNvSpPr>
                <p:nvPr/>
              </p:nvSpPr>
              <p:spPr bwMode="auto">
                <a:xfrm>
                  <a:off x="4321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3" name="Rectangle 1333"/>
                <p:cNvSpPr>
                  <a:spLocks noChangeArrowheads="1"/>
                </p:cNvSpPr>
                <p:nvPr/>
              </p:nvSpPr>
              <p:spPr bwMode="auto">
                <a:xfrm>
                  <a:off x="4363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4" name="Rectangle 1334"/>
                <p:cNvSpPr>
                  <a:spLocks noChangeArrowheads="1"/>
                </p:cNvSpPr>
                <p:nvPr/>
              </p:nvSpPr>
              <p:spPr bwMode="auto">
                <a:xfrm>
                  <a:off x="4405" y="276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5" name="Rectangle 1335"/>
                <p:cNvSpPr>
                  <a:spLocks noChangeArrowheads="1"/>
                </p:cNvSpPr>
                <p:nvPr/>
              </p:nvSpPr>
              <p:spPr bwMode="auto">
                <a:xfrm>
                  <a:off x="4446" y="276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6" name="Rectangle 1336"/>
                <p:cNvSpPr>
                  <a:spLocks noChangeArrowheads="1"/>
                </p:cNvSpPr>
                <p:nvPr/>
              </p:nvSpPr>
              <p:spPr bwMode="auto">
                <a:xfrm>
                  <a:off x="4494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7" name="Rectangle 1337"/>
                <p:cNvSpPr>
                  <a:spLocks noChangeArrowheads="1"/>
                </p:cNvSpPr>
                <p:nvPr/>
              </p:nvSpPr>
              <p:spPr bwMode="auto">
                <a:xfrm>
                  <a:off x="4536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8" name="Rectangle 1338"/>
                <p:cNvSpPr>
                  <a:spLocks noChangeArrowheads="1"/>
                </p:cNvSpPr>
                <p:nvPr/>
              </p:nvSpPr>
              <p:spPr bwMode="auto">
                <a:xfrm>
                  <a:off x="4578" y="276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59" name="Rectangle 1339"/>
                <p:cNvSpPr>
                  <a:spLocks noChangeArrowheads="1"/>
                </p:cNvSpPr>
                <p:nvPr/>
              </p:nvSpPr>
              <p:spPr bwMode="auto">
                <a:xfrm>
                  <a:off x="4619" y="276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0" name="Rectangle 1340"/>
                <p:cNvSpPr>
                  <a:spLocks noChangeArrowheads="1"/>
                </p:cNvSpPr>
                <p:nvPr/>
              </p:nvSpPr>
              <p:spPr bwMode="auto">
                <a:xfrm>
                  <a:off x="4667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1" name="Rectangle 1341"/>
                <p:cNvSpPr>
                  <a:spLocks noChangeArrowheads="1"/>
                </p:cNvSpPr>
                <p:nvPr/>
              </p:nvSpPr>
              <p:spPr bwMode="auto">
                <a:xfrm>
                  <a:off x="4709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2" name="Rectangle 1342"/>
                <p:cNvSpPr>
                  <a:spLocks noChangeArrowheads="1"/>
                </p:cNvSpPr>
                <p:nvPr/>
              </p:nvSpPr>
              <p:spPr bwMode="auto">
                <a:xfrm>
                  <a:off x="4751" y="276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3" name="Rectangle 1343"/>
                <p:cNvSpPr>
                  <a:spLocks noChangeArrowheads="1"/>
                </p:cNvSpPr>
                <p:nvPr/>
              </p:nvSpPr>
              <p:spPr bwMode="auto">
                <a:xfrm>
                  <a:off x="4798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4" name="Rectangle 1344"/>
                <p:cNvSpPr>
                  <a:spLocks noChangeArrowheads="1"/>
                </p:cNvSpPr>
                <p:nvPr/>
              </p:nvSpPr>
              <p:spPr bwMode="auto">
                <a:xfrm>
                  <a:off x="4840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5" name="Rectangle 1345"/>
                <p:cNvSpPr>
                  <a:spLocks noChangeArrowheads="1"/>
                </p:cNvSpPr>
                <p:nvPr/>
              </p:nvSpPr>
              <p:spPr bwMode="auto">
                <a:xfrm>
                  <a:off x="4882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6" name="Rectangle 1346"/>
                <p:cNvSpPr>
                  <a:spLocks noChangeArrowheads="1"/>
                </p:cNvSpPr>
                <p:nvPr/>
              </p:nvSpPr>
              <p:spPr bwMode="auto">
                <a:xfrm>
                  <a:off x="4924" y="276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7" name="Rectangle 1347"/>
                <p:cNvSpPr>
                  <a:spLocks noChangeArrowheads="1"/>
                </p:cNvSpPr>
                <p:nvPr/>
              </p:nvSpPr>
              <p:spPr bwMode="auto">
                <a:xfrm>
                  <a:off x="4971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8" name="Rectangle 1348"/>
                <p:cNvSpPr>
                  <a:spLocks noChangeArrowheads="1"/>
                </p:cNvSpPr>
                <p:nvPr/>
              </p:nvSpPr>
              <p:spPr bwMode="auto">
                <a:xfrm>
                  <a:off x="5013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69" name="Rectangle 1349"/>
                <p:cNvSpPr>
                  <a:spLocks noChangeArrowheads="1"/>
                </p:cNvSpPr>
                <p:nvPr/>
              </p:nvSpPr>
              <p:spPr bwMode="auto">
                <a:xfrm>
                  <a:off x="5055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0" name="Rectangle 1350"/>
                <p:cNvSpPr>
                  <a:spLocks noChangeArrowheads="1"/>
                </p:cNvSpPr>
                <p:nvPr/>
              </p:nvSpPr>
              <p:spPr bwMode="auto">
                <a:xfrm>
                  <a:off x="5097" y="276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1" name="Rectangle 1351"/>
                <p:cNvSpPr>
                  <a:spLocks noChangeArrowheads="1"/>
                </p:cNvSpPr>
                <p:nvPr/>
              </p:nvSpPr>
              <p:spPr bwMode="auto">
                <a:xfrm>
                  <a:off x="5144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2" name="Rectangle 1352"/>
                <p:cNvSpPr>
                  <a:spLocks noChangeArrowheads="1"/>
                </p:cNvSpPr>
                <p:nvPr/>
              </p:nvSpPr>
              <p:spPr bwMode="auto">
                <a:xfrm>
                  <a:off x="5186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3" name="Rectangle 1353"/>
                <p:cNvSpPr>
                  <a:spLocks noChangeArrowheads="1"/>
                </p:cNvSpPr>
                <p:nvPr/>
              </p:nvSpPr>
              <p:spPr bwMode="auto">
                <a:xfrm>
                  <a:off x="5228" y="276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4" name="Rectangle 1354"/>
                <p:cNvSpPr>
                  <a:spLocks noChangeArrowheads="1"/>
                </p:cNvSpPr>
                <p:nvPr/>
              </p:nvSpPr>
              <p:spPr bwMode="auto">
                <a:xfrm>
                  <a:off x="3886" y="281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5" name="Rectangle 1355"/>
                <p:cNvSpPr>
                  <a:spLocks noChangeArrowheads="1"/>
                </p:cNvSpPr>
                <p:nvPr/>
              </p:nvSpPr>
              <p:spPr bwMode="auto">
                <a:xfrm>
                  <a:off x="3927" y="281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6" name="Rectangle 1356"/>
                <p:cNvSpPr>
                  <a:spLocks noChangeArrowheads="1"/>
                </p:cNvSpPr>
                <p:nvPr/>
              </p:nvSpPr>
              <p:spPr bwMode="auto">
                <a:xfrm>
                  <a:off x="3975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7" name="Rectangle 1357"/>
                <p:cNvSpPr>
                  <a:spLocks noChangeArrowheads="1"/>
                </p:cNvSpPr>
                <p:nvPr/>
              </p:nvSpPr>
              <p:spPr bwMode="auto">
                <a:xfrm>
                  <a:off x="4017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8" name="Rectangle 1358"/>
                <p:cNvSpPr>
                  <a:spLocks noChangeArrowheads="1"/>
                </p:cNvSpPr>
                <p:nvPr/>
              </p:nvSpPr>
              <p:spPr bwMode="auto">
                <a:xfrm>
                  <a:off x="4059" y="281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79" name="Rectangle 1359"/>
                <p:cNvSpPr>
                  <a:spLocks noChangeArrowheads="1"/>
                </p:cNvSpPr>
                <p:nvPr/>
              </p:nvSpPr>
              <p:spPr bwMode="auto">
                <a:xfrm>
                  <a:off x="4100" y="281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0" name="Rectangle 1360"/>
                <p:cNvSpPr>
                  <a:spLocks noChangeArrowheads="1"/>
                </p:cNvSpPr>
                <p:nvPr/>
              </p:nvSpPr>
              <p:spPr bwMode="auto">
                <a:xfrm>
                  <a:off x="4148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1" name="Rectangle 1361"/>
                <p:cNvSpPr>
                  <a:spLocks noChangeArrowheads="1"/>
                </p:cNvSpPr>
                <p:nvPr/>
              </p:nvSpPr>
              <p:spPr bwMode="auto">
                <a:xfrm>
                  <a:off x="4190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2" name="Rectangle 1362"/>
                <p:cNvSpPr>
                  <a:spLocks noChangeArrowheads="1"/>
                </p:cNvSpPr>
                <p:nvPr/>
              </p:nvSpPr>
              <p:spPr bwMode="auto">
                <a:xfrm>
                  <a:off x="4232" y="281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3" name="Rectangle 1363"/>
                <p:cNvSpPr>
                  <a:spLocks noChangeArrowheads="1"/>
                </p:cNvSpPr>
                <p:nvPr/>
              </p:nvSpPr>
              <p:spPr bwMode="auto">
                <a:xfrm>
                  <a:off x="4273" y="281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4" name="Rectangle 1364"/>
                <p:cNvSpPr>
                  <a:spLocks noChangeArrowheads="1"/>
                </p:cNvSpPr>
                <p:nvPr/>
              </p:nvSpPr>
              <p:spPr bwMode="auto">
                <a:xfrm>
                  <a:off x="4321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5" name="Rectangle 1365"/>
                <p:cNvSpPr>
                  <a:spLocks noChangeArrowheads="1"/>
                </p:cNvSpPr>
                <p:nvPr/>
              </p:nvSpPr>
              <p:spPr bwMode="auto">
                <a:xfrm>
                  <a:off x="4363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6" name="Rectangle 1366"/>
                <p:cNvSpPr>
                  <a:spLocks noChangeArrowheads="1"/>
                </p:cNvSpPr>
                <p:nvPr/>
              </p:nvSpPr>
              <p:spPr bwMode="auto">
                <a:xfrm>
                  <a:off x="4405" y="281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7" name="Rectangle 1367"/>
                <p:cNvSpPr>
                  <a:spLocks noChangeArrowheads="1"/>
                </p:cNvSpPr>
                <p:nvPr/>
              </p:nvSpPr>
              <p:spPr bwMode="auto">
                <a:xfrm>
                  <a:off x="4446" y="281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8" name="Rectangle 1368"/>
                <p:cNvSpPr>
                  <a:spLocks noChangeArrowheads="1"/>
                </p:cNvSpPr>
                <p:nvPr/>
              </p:nvSpPr>
              <p:spPr bwMode="auto">
                <a:xfrm>
                  <a:off x="4494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89" name="Rectangle 1369"/>
                <p:cNvSpPr>
                  <a:spLocks noChangeArrowheads="1"/>
                </p:cNvSpPr>
                <p:nvPr/>
              </p:nvSpPr>
              <p:spPr bwMode="auto">
                <a:xfrm>
                  <a:off x="4536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0" name="Rectangle 1370"/>
                <p:cNvSpPr>
                  <a:spLocks noChangeArrowheads="1"/>
                </p:cNvSpPr>
                <p:nvPr/>
              </p:nvSpPr>
              <p:spPr bwMode="auto">
                <a:xfrm>
                  <a:off x="4578" y="281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1" name="Rectangle 1371"/>
                <p:cNvSpPr>
                  <a:spLocks noChangeArrowheads="1"/>
                </p:cNvSpPr>
                <p:nvPr/>
              </p:nvSpPr>
              <p:spPr bwMode="auto">
                <a:xfrm>
                  <a:off x="4619" y="281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2" name="Rectangle 1372"/>
                <p:cNvSpPr>
                  <a:spLocks noChangeArrowheads="1"/>
                </p:cNvSpPr>
                <p:nvPr/>
              </p:nvSpPr>
              <p:spPr bwMode="auto">
                <a:xfrm>
                  <a:off x="4667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3" name="Rectangle 1373"/>
                <p:cNvSpPr>
                  <a:spLocks noChangeArrowheads="1"/>
                </p:cNvSpPr>
                <p:nvPr/>
              </p:nvSpPr>
              <p:spPr bwMode="auto">
                <a:xfrm>
                  <a:off x="4709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4" name="Rectangle 1374"/>
                <p:cNvSpPr>
                  <a:spLocks noChangeArrowheads="1"/>
                </p:cNvSpPr>
                <p:nvPr/>
              </p:nvSpPr>
              <p:spPr bwMode="auto">
                <a:xfrm>
                  <a:off x="4751" y="281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5" name="Rectangle 1375"/>
                <p:cNvSpPr>
                  <a:spLocks noChangeArrowheads="1"/>
                </p:cNvSpPr>
                <p:nvPr/>
              </p:nvSpPr>
              <p:spPr bwMode="auto">
                <a:xfrm>
                  <a:off x="4798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6" name="Rectangle 1376"/>
                <p:cNvSpPr>
                  <a:spLocks noChangeArrowheads="1"/>
                </p:cNvSpPr>
                <p:nvPr/>
              </p:nvSpPr>
              <p:spPr bwMode="auto">
                <a:xfrm>
                  <a:off x="4840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7" name="Rectangle 1377"/>
                <p:cNvSpPr>
                  <a:spLocks noChangeArrowheads="1"/>
                </p:cNvSpPr>
                <p:nvPr/>
              </p:nvSpPr>
              <p:spPr bwMode="auto">
                <a:xfrm>
                  <a:off x="4882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8" name="Rectangle 1378"/>
                <p:cNvSpPr>
                  <a:spLocks noChangeArrowheads="1"/>
                </p:cNvSpPr>
                <p:nvPr/>
              </p:nvSpPr>
              <p:spPr bwMode="auto">
                <a:xfrm>
                  <a:off x="4924" y="281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99" name="Rectangle 1379"/>
                <p:cNvSpPr>
                  <a:spLocks noChangeArrowheads="1"/>
                </p:cNvSpPr>
                <p:nvPr/>
              </p:nvSpPr>
              <p:spPr bwMode="auto">
                <a:xfrm>
                  <a:off x="4971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0" name="Rectangle 1380"/>
                <p:cNvSpPr>
                  <a:spLocks noChangeArrowheads="1"/>
                </p:cNvSpPr>
                <p:nvPr/>
              </p:nvSpPr>
              <p:spPr bwMode="auto">
                <a:xfrm>
                  <a:off x="5013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1" name="Rectangle 1381"/>
                <p:cNvSpPr>
                  <a:spLocks noChangeArrowheads="1"/>
                </p:cNvSpPr>
                <p:nvPr/>
              </p:nvSpPr>
              <p:spPr bwMode="auto">
                <a:xfrm>
                  <a:off x="5055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2" name="Rectangle 1382"/>
                <p:cNvSpPr>
                  <a:spLocks noChangeArrowheads="1"/>
                </p:cNvSpPr>
                <p:nvPr/>
              </p:nvSpPr>
              <p:spPr bwMode="auto">
                <a:xfrm>
                  <a:off x="5097" y="281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3" name="Rectangle 1383"/>
                <p:cNvSpPr>
                  <a:spLocks noChangeArrowheads="1"/>
                </p:cNvSpPr>
                <p:nvPr/>
              </p:nvSpPr>
              <p:spPr bwMode="auto">
                <a:xfrm>
                  <a:off x="5144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4" name="Rectangle 1384"/>
                <p:cNvSpPr>
                  <a:spLocks noChangeArrowheads="1"/>
                </p:cNvSpPr>
                <p:nvPr/>
              </p:nvSpPr>
              <p:spPr bwMode="auto">
                <a:xfrm>
                  <a:off x="5186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5" name="Rectangle 1385"/>
                <p:cNvSpPr>
                  <a:spLocks noChangeArrowheads="1"/>
                </p:cNvSpPr>
                <p:nvPr/>
              </p:nvSpPr>
              <p:spPr bwMode="auto">
                <a:xfrm>
                  <a:off x="5228" y="281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6" name="Rectangle 1386"/>
                <p:cNvSpPr>
                  <a:spLocks noChangeArrowheads="1"/>
                </p:cNvSpPr>
                <p:nvPr/>
              </p:nvSpPr>
              <p:spPr bwMode="auto">
                <a:xfrm>
                  <a:off x="3927" y="285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7" name="Rectangle 1387"/>
                <p:cNvSpPr>
                  <a:spLocks noChangeArrowheads="1"/>
                </p:cNvSpPr>
                <p:nvPr/>
              </p:nvSpPr>
              <p:spPr bwMode="auto">
                <a:xfrm>
                  <a:off x="3975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8" name="Rectangle 1388"/>
                <p:cNvSpPr>
                  <a:spLocks noChangeArrowheads="1"/>
                </p:cNvSpPr>
                <p:nvPr/>
              </p:nvSpPr>
              <p:spPr bwMode="auto">
                <a:xfrm>
                  <a:off x="4017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09" name="Rectangle 1389"/>
                <p:cNvSpPr>
                  <a:spLocks noChangeArrowheads="1"/>
                </p:cNvSpPr>
                <p:nvPr/>
              </p:nvSpPr>
              <p:spPr bwMode="auto">
                <a:xfrm>
                  <a:off x="4059" y="285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0" name="Rectangle 1390"/>
                <p:cNvSpPr>
                  <a:spLocks noChangeArrowheads="1"/>
                </p:cNvSpPr>
                <p:nvPr/>
              </p:nvSpPr>
              <p:spPr bwMode="auto">
                <a:xfrm>
                  <a:off x="4100" y="285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1" name="Rectangle 1391"/>
                <p:cNvSpPr>
                  <a:spLocks noChangeArrowheads="1"/>
                </p:cNvSpPr>
                <p:nvPr/>
              </p:nvSpPr>
              <p:spPr bwMode="auto">
                <a:xfrm>
                  <a:off x="4148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2" name="Rectangle 1392"/>
                <p:cNvSpPr>
                  <a:spLocks noChangeArrowheads="1"/>
                </p:cNvSpPr>
                <p:nvPr/>
              </p:nvSpPr>
              <p:spPr bwMode="auto">
                <a:xfrm>
                  <a:off x="4190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3" name="Rectangle 1393"/>
                <p:cNvSpPr>
                  <a:spLocks noChangeArrowheads="1"/>
                </p:cNvSpPr>
                <p:nvPr/>
              </p:nvSpPr>
              <p:spPr bwMode="auto">
                <a:xfrm>
                  <a:off x="4232" y="285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4" name="Rectangle 1394"/>
                <p:cNvSpPr>
                  <a:spLocks noChangeArrowheads="1"/>
                </p:cNvSpPr>
                <p:nvPr/>
              </p:nvSpPr>
              <p:spPr bwMode="auto">
                <a:xfrm>
                  <a:off x="4273" y="285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5" name="Rectangle 1395"/>
                <p:cNvSpPr>
                  <a:spLocks noChangeArrowheads="1"/>
                </p:cNvSpPr>
                <p:nvPr/>
              </p:nvSpPr>
              <p:spPr bwMode="auto">
                <a:xfrm>
                  <a:off x="4321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6" name="Rectangle 1396"/>
                <p:cNvSpPr>
                  <a:spLocks noChangeArrowheads="1"/>
                </p:cNvSpPr>
                <p:nvPr/>
              </p:nvSpPr>
              <p:spPr bwMode="auto">
                <a:xfrm>
                  <a:off x="4363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7" name="Rectangle 1397"/>
                <p:cNvSpPr>
                  <a:spLocks noChangeArrowheads="1"/>
                </p:cNvSpPr>
                <p:nvPr/>
              </p:nvSpPr>
              <p:spPr bwMode="auto">
                <a:xfrm>
                  <a:off x="4405" y="285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8" name="Rectangle 1398"/>
                <p:cNvSpPr>
                  <a:spLocks noChangeArrowheads="1"/>
                </p:cNvSpPr>
                <p:nvPr/>
              </p:nvSpPr>
              <p:spPr bwMode="auto">
                <a:xfrm>
                  <a:off x="4446" y="285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19" name="Rectangle 1399"/>
                <p:cNvSpPr>
                  <a:spLocks noChangeArrowheads="1"/>
                </p:cNvSpPr>
                <p:nvPr/>
              </p:nvSpPr>
              <p:spPr bwMode="auto">
                <a:xfrm>
                  <a:off x="4494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0" name="Rectangle 1400"/>
                <p:cNvSpPr>
                  <a:spLocks noChangeArrowheads="1"/>
                </p:cNvSpPr>
                <p:nvPr/>
              </p:nvSpPr>
              <p:spPr bwMode="auto">
                <a:xfrm>
                  <a:off x="4536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1" name="Rectangle 1401"/>
                <p:cNvSpPr>
                  <a:spLocks noChangeArrowheads="1"/>
                </p:cNvSpPr>
                <p:nvPr/>
              </p:nvSpPr>
              <p:spPr bwMode="auto">
                <a:xfrm>
                  <a:off x="4578" y="2855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2" name="Rectangle 1402"/>
                <p:cNvSpPr>
                  <a:spLocks noChangeArrowheads="1"/>
                </p:cNvSpPr>
                <p:nvPr/>
              </p:nvSpPr>
              <p:spPr bwMode="auto">
                <a:xfrm>
                  <a:off x="4619" y="2855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3" name="Rectangle 1403"/>
                <p:cNvSpPr>
                  <a:spLocks noChangeArrowheads="1"/>
                </p:cNvSpPr>
                <p:nvPr/>
              </p:nvSpPr>
              <p:spPr bwMode="auto">
                <a:xfrm>
                  <a:off x="4667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4" name="Rectangle 1404"/>
                <p:cNvSpPr>
                  <a:spLocks noChangeArrowheads="1"/>
                </p:cNvSpPr>
                <p:nvPr/>
              </p:nvSpPr>
              <p:spPr bwMode="auto">
                <a:xfrm>
                  <a:off x="4709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5" name="Rectangle 1405"/>
                <p:cNvSpPr>
                  <a:spLocks noChangeArrowheads="1"/>
                </p:cNvSpPr>
                <p:nvPr/>
              </p:nvSpPr>
              <p:spPr bwMode="auto">
                <a:xfrm>
                  <a:off x="4751" y="2855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6" name="Rectangle 1406"/>
                <p:cNvSpPr>
                  <a:spLocks noChangeArrowheads="1"/>
                </p:cNvSpPr>
                <p:nvPr/>
              </p:nvSpPr>
              <p:spPr bwMode="auto">
                <a:xfrm>
                  <a:off x="4798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7" name="Rectangle 1407"/>
                <p:cNvSpPr>
                  <a:spLocks noChangeArrowheads="1"/>
                </p:cNvSpPr>
                <p:nvPr/>
              </p:nvSpPr>
              <p:spPr bwMode="auto">
                <a:xfrm>
                  <a:off x="4840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8" name="Rectangle 1408"/>
                <p:cNvSpPr>
                  <a:spLocks noChangeArrowheads="1"/>
                </p:cNvSpPr>
                <p:nvPr/>
              </p:nvSpPr>
              <p:spPr bwMode="auto">
                <a:xfrm>
                  <a:off x="4882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29" name="Rectangle 1409"/>
                <p:cNvSpPr>
                  <a:spLocks noChangeArrowheads="1"/>
                </p:cNvSpPr>
                <p:nvPr/>
              </p:nvSpPr>
              <p:spPr bwMode="auto">
                <a:xfrm>
                  <a:off x="4924" y="2855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30" name="Rectangle 1410"/>
                <p:cNvSpPr>
                  <a:spLocks noChangeArrowheads="1"/>
                </p:cNvSpPr>
                <p:nvPr/>
              </p:nvSpPr>
              <p:spPr bwMode="auto">
                <a:xfrm>
                  <a:off x="4971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31" name="Rectangle 1411"/>
                <p:cNvSpPr>
                  <a:spLocks noChangeArrowheads="1"/>
                </p:cNvSpPr>
                <p:nvPr/>
              </p:nvSpPr>
              <p:spPr bwMode="auto">
                <a:xfrm>
                  <a:off x="5013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32" name="Rectangle 1412"/>
                <p:cNvSpPr>
                  <a:spLocks noChangeArrowheads="1"/>
                </p:cNvSpPr>
                <p:nvPr/>
              </p:nvSpPr>
              <p:spPr bwMode="auto">
                <a:xfrm>
                  <a:off x="5055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8933" name="Group 1413"/>
              <p:cNvGrpSpPr>
                <a:grpSpLocks/>
              </p:cNvGrpSpPr>
              <p:nvPr/>
            </p:nvGrpSpPr>
            <p:grpSpPr bwMode="auto">
              <a:xfrm>
                <a:off x="3981" y="2855"/>
                <a:ext cx="1289" cy="420"/>
                <a:chOff x="3975" y="2855"/>
                <a:chExt cx="1295" cy="420"/>
              </a:xfrm>
            </p:grpSpPr>
            <p:sp>
              <p:nvSpPr>
                <p:cNvPr id="108934" name="Rectangle 1414"/>
                <p:cNvSpPr>
                  <a:spLocks noChangeArrowheads="1"/>
                </p:cNvSpPr>
                <p:nvPr/>
              </p:nvSpPr>
              <p:spPr bwMode="auto">
                <a:xfrm>
                  <a:off x="5097" y="2855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35" name="Rectangle 1415"/>
                <p:cNvSpPr>
                  <a:spLocks noChangeArrowheads="1"/>
                </p:cNvSpPr>
                <p:nvPr/>
              </p:nvSpPr>
              <p:spPr bwMode="auto">
                <a:xfrm>
                  <a:off x="5144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36" name="Rectangle 1416"/>
                <p:cNvSpPr>
                  <a:spLocks noChangeArrowheads="1"/>
                </p:cNvSpPr>
                <p:nvPr/>
              </p:nvSpPr>
              <p:spPr bwMode="auto">
                <a:xfrm>
                  <a:off x="5186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37" name="Rectangle 1417"/>
                <p:cNvSpPr>
                  <a:spLocks noChangeArrowheads="1"/>
                </p:cNvSpPr>
                <p:nvPr/>
              </p:nvSpPr>
              <p:spPr bwMode="auto">
                <a:xfrm>
                  <a:off x="5228" y="2855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38" name="Rectangle 1418"/>
                <p:cNvSpPr>
                  <a:spLocks noChangeArrowheads="1"/>
                </p:cNvSpPr>
                <p:nvPr/>
              </p:nvSpPr>
              <p:spPr bwMode="auto">
                <a:xfrm>
                  <a:off x="3975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39" name="Rectangle 1419"/>
                <p:cNvSpPr>
                  <a:spLocks noChangeArrowheads="1"/>
                </p:cNvSpPr>
                <p:nvPr/>
              </p:nvSpPr>
              <p:spPr bwMode="auto">
                <a:xfrm>
                  <a:off x="4017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0" name="Rectangle 1420"/>
                <p:cNvSpPr>
                  <a:spLocks noChangeArrowheads="1"/>
                </p:cNvSpPr>
                <p:nvPr/>
              </p:nvSpPr>
              <p:spPr bwMode="auto">
                <a:xfrm>
                  <a:off x="4059" y="290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1" name="Rectangle 1421"/>
                <p:cNvSpPr>
                  <a:spLocks noChangeArrowheads="1"/>
                </p:cNvSpPr>
                <p:nvPr/>
              </p:nvSpPr>
              <p:spPr bwMode="auto">
                <a:xfrm>
                  <a:off x="4100" y="290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2" name="Rectangle 1422"/>
                <p:cNvSpPr>
                  <a:spLocks noChangeArrowheads="1"/>
                </p:cNvSpPr>
                <p:nvPr/>
              </p:nvSpPr>
              <p:spPr bwMode="auto">
                <a:xfrm>
                  <a:off x="4148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3" name="Rectangle 1423"/>
                <p:cNvSpPr>
                  <a:spLocks noChangeArrowheads="1"/>
                </p:cNvSpPr>
                <p:nvPr/>
              </p:nvSpPr>
              <p:spPr bwMode="auto">
                <a:xfrm>
                  <a:off x="4190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4" name="Rectangle 1424"/>
                <p:cNvSpPr>
                  <a:spLocks noChangeArrowheads="1"/>
                </p:cNvSpPr>
                <p:nvPr/>
              </p:nvSpPr>
              <p:spPr bwMode="auto">
                <a:xfrm>
                  <a:off x="4232" y="290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5" name="Rectangle 1425"/>
                <p:cNvSpPr>
                  <a:spLocks noChangeArrowheads="1"/>
                </p:cNvSpPr>
                <p:nvPr/>
              </p:nvSpPr>
              <p:spPr bwMode="auto">
                <a:xfrm>
                  <a:off x="4273" y="290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6" name="Rectangle 1426"/>
                <p:cNvSpPr>
                  <a:spLocks noChangeArrowheads="1"/>
                </p:cNvSpPr>
                <p:nvPr/>
              </p:nvSpPr>
              <p:spPr bwMode="auto">
                <a:xfrm>
                  <a:off x="4321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7" name="Rectangle 1427"/>
                <p:cNvSpPr>
                  <a:spLocks noChangeArrowheads="1"/>
                </p:cNvSpPr>
                <p:nvPr/>
              </p:nvSpPr>
              <p:spPr bwMode="auto">
                <a:xfrm>
                  <a:off x="4363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8" name="Rectangle 1428"/>
                <p:cNvSpPr>
                  <a:spLocks noChangeArrowheads="1"/>
                </p:cNvSpPr>
                <p:nvPr/>
              </p:nvSpPr>
              <p:spPr bwMode="auto">
                <a:xfrm>
                  <a:off x="4405" y="290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49" name="Rectangle 1429"/>
                <p:cNvSpPr>
                  <a:spLocks noChangeArrowheads="1"/>
                </p:cNvSpPr>
                <p:nvPr/>
              </p:nvSpPr>
              <p:spPr bwMode="auto">
                <a:xfrm>
                  <a:off x="4446" y="290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0" name="Rectangle 1430"/>
                <p:cNvSpPr>
                  <a:spLocks noChangeArrowheads="1"/>
                </p:cNvSpPr>
                <p:nvPr/>
              </p:nvSpPr>
              <p:spPr bwMode="auto">
                <a:xfrm>
                  <a:off x="4494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1" name="Rectangle 1431"/>
                <p:cNvSpPr>
                  <a:spLocks noChangeArrowheads="1"/>
                </p:cNvSpPr>
                <p:nvPr/>
              </p:nvSpPr>
              <p:spPr bwMode="auto">
                <a:xfrm>
                  <a:off x="4536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2" name="Rectangle 1432"/>
                <p:cNvSpPr>
                  <a:spLocks noChangeArrowheads="1"/>
                </p:cNvSpPr>
                <p:nvPr/>
              </p:nvSpPr>
              <p:spPr bwMode="auto">
                <a:xfrm>
                  <a:off x="4578" y="2906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3" name="Rectangle 1433"/>
                <p:cNvSpPr>
                  <a:spLocks noChangeArrowheads="1"/>
                </p:cNvSpPr>
                <p:nvPr/>
              </p:nvSpPr>
              <p:spPr bwMode="auto">
                <a:xfrm>
                  <a:off x="4619" y="2906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4" name="Rectangle 1434"/>
                <p:cNvSpPr>
                  <a:spLocks noChangeArrowheads="1"/>
                </p:cNvSpPr>
                <p:nvPr/>
              </p:nvSpPr>
              <p:spPr bwMode="auto">
                <a:xfrm>
                  <a:off x="4667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5" name="Rectangle 1435"/>
                <p:cNvSpPr>
                  <a:spLocks noChangeArrowheads="1"/>
                </p:cNvSpPr>
                <p:nvPr/>
              </p:nvSpPr>
              <p:spPr bwMode="auto">
                <a:xfrm>
                  <a:off x="4709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6" name="Rectangle 1436"/>
                <p:cNvSpPr>
                  <a:spLocks noChangeArrowheads="1"/>
                </p:cNvSpPr>
                <p:nvPr/>
              </p:nvSpPr>
              <p:spPr bwMode="auto">
                <a:xfrm>
                  <a:off x="4751" y="290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7" name="Rectangle 1437"/>
                <p:cNvSpPr>
                  <a:spLocks noChangeArrowheads="1"/>
                </p:cNvSpPr>
                <p:nvPr/>
              </p:nvSpPr>
              <p:spPr bwMode="auto">
                <a:xfrm>
                  <a:off x="4798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8" name="Rectangle 1438"/>
                <p:cNvSpPr>
                  <a:spLocks noChangeArrowheads="1"/>
                </p:cNvSpPr>
                <p:nvPr/>
              </p:nvSpPr>
              <p:spPr bwMode="auto">
                <a:xfrm>
                  <a:off x="4840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59" name="Rectangle 1439"/>
                <p:cNvSpPr>
                  <a:spLocks noChangeArrowheads="1"/>
                </p:cNvSpPr>
                <p:nvPr/>
              </p:nvSpPr>
              <p:spPr bwMode="auto">
                <a:xfrm>
                  <a:off x="4882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0" name="Rectangle 1440"/>
                <p:cNvSpPr>
                  <a:spLocks noChangeArrowheads="1"/>
                </p:cNvSpPr>
                <p:nvPr/>
              </p:nvSpPr>
              <p:spPr bwMode="auto">
                <a:xfrm>
                  <a:off x="4924" y="290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1" name="Rectangle 1441"/>
                <p:cNvSpPr>
                  <a:spLocks noChangeArrowheads="1"/>
                </p:cNvSpPr>
                <p:nvPr/>
              </p:nvSpPr>
              <p:spPr bwMode="auto">
                <a:xfrm>
                  <a:off x="4971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2" name="Rectangle 1442"/>
                <p:cNvSpPr>
                  <a:spLocks noChangeArrowheads="1"/>
                </p:cNvSpPr>
                <p:nvPr/>
              </p:nvSpPr>
              <p:spPr bwMode="auto">
                <a:xfrm>
                  <a:off x="5013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3" name="Rectangle 1443"/>
                <p:cNvSpPr>
                  <a:spLocks noChangeArrowheads="1"/>
                </p:cNvSpPr>
                <p:nvPr/>
              </p:nvSpPr>
              <p:spPr bwMode="auto">
                <a:xfrm>
                  <a:off x="5055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4" name="Rectangle 1444"/>
                <p:cNvSpPr>
                  <a:spLocks noChangeArrowheads="1"/>
                </p:cNvSpPr>
                <p:nvPr/>
              </p:nvSpPr>
              <p:spPr bwMode="auto">
                <a:xfrm>
                  <a:off x="5097" y="2906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5" name="Rectangle 1445"/>
                <p:cNvSpPr>
                  <a:spLocks noChangeArrowheads="1"/>
                </p:cNvSpPr>
                <p:nvPr/>
              </p:nvSpPr>
              <p:spPr bwMode="auto">
                <a:xfrm>
                  <a:off x="5144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6" name="Rectangle 1446"/>
                <p:cNvSpPr>
                  <a:spLocks noChangeArrowheads="1"/>
                </p:cNvSpPr>
                <p:nvPr/>
              </p:nvSpPr>
              <p:spPr bwMode="auto">
                <a:xfrm>
                  <a:off x="5186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7" name="Rectangle 1447"/>
                <p:cNvSpPr>
                  <a:spLocks noChangeArrowheads="1"/>
                </p:cNvSpPr>
                <p:nvPr/>
              </p:nvSpPr>
              <p:spPr bwMode="auto">
                <a:xfrm>
                  <a:off x="5228" y="2906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8" name="Rectangle 1448"/>
                <p:cNvSpPr>
                  <a:spLocks noChangeArrowheads="1"/>
                </p:cNvSpPr>
                <p:nvPr/>
              </p:nvSpPr>
              <p:spPr bwMode="auto">
                <a:xfrm>
                  <a:off x="3975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69" name="Rectangle 1449"/>
                <p:cNvSpPr>
                  <a:spLocks noChangeArrowheads="1"/>
                </p:cNvSpPr>
                <p:nvPr/>
              </p:nvSpPr>
              <p:spPr bwMode="auto">
                <a:xfrm>
                  <a:off x="4017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0" name="Rectangle 1450"/>
                <p:cNvSpPr>
                  <a:spLocks noChangeArrowheads="1"/>
                </p:cNvSpPr>
                <p:nvPr/>
              </p:nvSpPr>
              <p:spPr bwMode="auto">
                <a:xfrm>
                  <a:off x="4059" y="295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1" name="Rectangle 1451"/>
                <p:cNvSpPr>
                  <a:spLocks noChangeArrowheads="1"/>
                </p:cNvSpPr>
                <p:nvPr/>
              </p:nvSpPr>
              <p:spPr bwMode="auto">
                <a:xfrm>
                  <a:off x="4100" y="295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2" name="Rectangle 1452"/>
                <p:cNvSpPr>
                  <a:spLocks noChangeArrowheads="1"/>
                </p:cNvSpPr>
                <p:nvPr/>
              </p:nvSpPr>
              <p:spPr bwMode="auto">
                <a:xfrm>
                  <a:off x="4148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3" name="Rectangle 1453"/>
                <p:cNvSpPr>
                  <a:spLocks noChangeArrowheads="1"/>
                </p:cNvSpPr>
                <p:nvPr/>
              </p:nvSpPr>
              <p:spPr bwMode="auto">
                <a:xfrm>
                  <a:off x="4190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4" name="Rectangle 1454"/>
                <p:cNvSpPr>
                  <a:spLocks noChangeArrowheads="1"/>
                </p:cNvSpPr>
                <p:nvPr/>
              </p:nvSpPr>
              <p:spPr bwMode="auto">
                <a:xfrm>
                  <a:off x="4232" y="295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5" name="Rectangle 1455"/>
                <p:cNvSpPr>
                  <a:spLocks noChangeArrowheads="1"/>
                </p:cNvSpPr>
                <p:nvPr/>
              </p:nvSpPr>
              <p:spPr bwMode="auto">
                <a:xfrm>
                  <a:off x="4273" y="295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6" name="Rectangle 1456"/>
                <p:cNvSpPr>
                  <a:spLocks noChangeArrowheads="1"/>
                </p:cNvSpPr>
                <p:nvPr/>
              </p:nvSpPr>
              <p:spPr bwMode="auto">
                <a:xfrm>
                  <a:off x="4321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7" name="Rectangle 1457"/>
                <p:cNvSpPr>
                  <a:spLocks noChangeArrowheads="1"/>
                </p:cNvSpPr>
                <p:nvPr/>
              </p:nvSpPr>
              <p:spPr bwMode="auto">
                <a:xfrm>
                  <a:off x="4363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8" name="Rectangle 1458"/>
                <p:cNvSpPr>
                  <a:spLocks noChangeArrowheads="1"/>
                </p:cNvSpPr>
                <p:nvPr/>
              </p:nvSpPr>
              <p:spPr bwMode="auto">
                <a:xfrm>
                  <a:off x="4405" y="295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79" name="Rectangle 1459"/>
                <p:cNvSpPr>
                  <a:spLocks noChangeArrowheads="1"/>
                </p:cNvSpPr>
                <p:nvPr/>
              </p:nvSpPr>
              <p:spPr bwMode="auto">
                <a:xfrm>
                  <a:off x="4446" y="295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0" name="Rectangle 1460"/>
                <p:cNvSpPr>
                  <a:spLocks noChangeArrowheads="1"/>
                </p:cNvSpPr>
                <p:nvPr/>
              </p:nvSpPr>
              <p:spPr bwMode="auto">
                <a:xfrm>
                  <a:off x="4494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1" name="Rectangle 1461"/>
                <p:cNvSpPr>
                  <a:spLocks noChangeArrowheads="1"/>
                </p:cNvSpPr>
                <p:nvPr/>
              </p:nvSpPr>
              <p:spPr bwMode="auto">
                <a:xfrm>
                  <a:off x="4536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2" name="Rectangle 1462"/>
                <p:cNvSpPr>
                  <a:spLocks noChangeArrowheads="1"/>
                </p:cNvSpPr>
                <p:nvPr/>
              </p:nvSpPr>
              <p:spPr bwMode="auto">
                <a:xfrm>
                  <a:off x="4578" y="295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3" name="Rectangle 1463"/>
                <p:cNvSpPr>
                  <a:spLocks noChangeArrowheads="1"/>
                </p:cNvSpPr>
                <p:nvPr/>
              </p:nvSpPr>
              <p:spPr bwMode="auto">
                <a:xfrm>
                  <a:off x="4619" y="295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4" name="Rectangle 1464"/>
                <p:cNvSpPr>
                  <a:spLocks noChangeArrowheads="1"/>
                </p:cNvSpPr>
                <p:nvPr/>
              </p:nvSpPr>
              <p:spPr bwMode="auto">
                <a:xfrm>
                  <a:off x="4667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5" name="Rectangle 1465"/>
                <p:cNvSpPr>
                  <a:spLocks noChangeArrowheads="1"/>
                </p:cNvSpPr>
                <p:nvPr/>
              </p:nvSpPr>
              <p:spPr bwMode="auto">
                <a:xfrm>
                  <a:off x="4709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6" name="Rectangle 1466"/>
                <p:cNvSpPr>
                  <a:spLocks noChangeArrowheads="1"/>
                </p:cNvSpPr>
                <p:nvPr/>
              </p:nvSpPr>
              <p:spPr bwMode="auto">
                <a:xfrm>
                  <a:off x="4751" y="295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7" name="Rectangle 1467"/>
                <p:cNvSpPr>
                  <a:spLocks noChangeArrowheads="1"/>
                </p:cNvSpPr>
                <p:nvPr/>
              </p:nvSpPr>
              <p:spPr bwMode="auto">
                <a:xfrm>
                  <a:off x="4798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8" name="Rectangle 1468"/>
                <p:cNvSpPr>
                  <a:spLocks noChangeArrowheads="1"/>
                </p:cNvSpPr>
                <p:nvPr/>
              </p:nvSpPr>
              <p:spPr bwMode="auto">
                <a:xfrm>
                  <a:off x="4840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89" name="Rectangle 1469"/>
                <p:cNvSpPr>
                  <a:spLocks noChangeArrowheads="1"/>
                </p:cNvSpPr>
                <p:nvPr/>
              </p:nvSpPr>
              <p:spPr bwMode="auto">
                <a:xfrm>
                  <a:off x="4882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0" name="Rectangle 1470"/>
                <p:cNvSpPr>
                  <a:spLocks noChangeArrowheads="1"/>
                </p:cNvSpPr>
                <p:nvPr/>
              </p:nvSpPr>
              <p:spPr bwMode="auto">
                <a:xfrm>
                  <a:off x="4924" y="295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1" name="Rectangle 1471"/>
                <p:cNvSpPr>
                  <a:spLocks noChangeArrowheads="1"/>
                </p:cNvSpPr>
                <p:nvPr/>
              </p:nvSpPr>
              <p:spPr bwMode="auto">
                <a:xfrm>
                  <a:off x="4971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2" name="Rectangle 1472"/>
                <p:cNvSpPr>
                  <a:spLocks noChangeArrowheads="1"/>
                </p:cNvSpPr>
                <p:nvPr/>
              </p:nvSpPr>
              <p:spPr bwMode="auto">
                <a:xfrm>
                  <a:off x="5013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3" name="Rectangle 1473"/>
                <p:cNvSpPr>
                  <a:spLocks noChangeArrowheads="1"/>
                </p:cNvSpPr>
                <p:nvPr/>
              </p:nvSpPr>
              <p:spPr bwMode="auto">
                <a:xfrm>
                  <a:off x="5055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4" name="Rectangle 1474"/>
                <p:cNvSpPr>
                  <a:spLocks noChangeArrowheads="1"/>
                </p:cNvSpPr>
                <p:nvPr/>
              </p:nvSpPr>
              <p:spPr bwMode="auto">
                <a:xfrm>
                  <a:off x="5097" y="295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5" name="Rectangle 1475"/>
                <p:cNvSpPr>
                  <a:spLocks noChangeArrowheads="1"/>
                </p:cNvSpPr>
                <p:nvPr/>
              </p:nvSpPr>
              <p:spPr bwMode="auto">
                <a:xfrm>
                  <a:off x="5144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6" name="Rectangle 1476"/>
                <p:cNvSpPr>
                  <a:spLocks noChangeArrowheads="1"/>
                </p:cNvSpPr>
                <p:nvPr/>
              </p:nvSpPr>
              <p:spPr bwMode="auto">
                <a:xfrm>
                  <a:off x="5186" y="295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7" name="Rectangle 1477"/>
                <p:cNvSpPr>
                  <a:spLocks noChangeArrowheads="1"/>
                </p:cNvSpPr>
                <p:nvPr/>
              </p:nvSpPr>
              <p:spPr bwMode="auto">
                <a:xfrm>
                  <a:off x="4017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8" name="Rectangle 1478"/>
                <p:cNvSpPr>
                  <a:spLocks noChangeArrowheads="1"/>
                </p:cNvSpPr>
                <p:nvPr/>
              </p:nvSpPr>
              <p:spPr bwMode="auto">
                <a:xfrm>
                  <a:off x="4059" y="299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99" name="Rectangle 1479"/>
                <p:cNvSpPr>
                  <a:spLocks noChangeArrowheads="1"/>
                </p:cNvSpPr>
                <p:nvPr/>
              </p:nvSpPr>
              <p:spPr bwMode="auto">
                <a:xfrm>
                  <a:off x="4100" y="299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0" name="Rectangle 1480"/>
                <p:cNvSpPr>
                  <a:spLocks noChangeArrowheads="1"/>
                </p:cNvSpPr>
                <p:nvPr/>
              </p:nvSpPr>
              <p:spPr bwMode="auto">
                <a:xfrm>
                  <a:off x="4148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1" name="Rectangle 1481"/>
                <p:cNvSpPr>
                  <a:spLocks noChangeArrowheads="1"/>
                </p:cNvSpPr>
                <p:nvPr/>
              </p:nvSpPr>
              <p:spPr bwMode="auto">
                <a:xfrm>
                  <a:off x="4190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2" name="Rectangle 1482"/>
                <p:cNvSpPr>
                  <a:spLocks noChangeArrowheads="1"/>
                </p:cNvSpPr>
                <p:nvPr/>
              </p:nvSpPr>
              <p:spPr bwMode="auto">
                <a:xfrm>
                  <a:off x="4232" y="299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3" name="Rectangle 1483"/>
                <p:cNvSpPr>
                  <a:spLocks noChangeArrowheads="1"/>
                </p:cNvSpPr>
                <p:nvPr/>
              </p:nvSpPr>
              <p:spPr bwMode="auto">
                <a:xfrm>
                  <a:off x="4273" y="299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4" name="Rectangle 1484"/>
                <p:cNvSpPr>
                  <a:spLocks noChangeArrowheads="1"/>
                </p:cNvSpPr>
                <p:nvPr/>
              </p:nvSpPr>
              <p:spPr bwMode="auto">
                <a:xfrm>
                  <a:off x="4321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5" name="Rectangle 1485"/>
                <p:cNvSpPr>
                  <a:spLocks noChangeArrowheads="1"/>
                </p:cNvSpPr>
                <p:nvPr/>
              </p:nvSpPr>
              <p:spPr bwMode="auto">
                <a:xfrm>
                  <a:off x="4363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6" name="Rectangle 1486"/>
                <p:cNvSpPr>
                  <a:spLocks noChangeArrowheads="1"/>
                </p:cNvSpPr>
                <p:nvPr/>
              </p:nvSpPr>
              <p:spPr bwMode="auto">
                <a:xfrm>
                  <a:off x="4405" y="299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7" name="Rectangle 1487"/>
                <p:cNvSpPr>
                  <a:spLocks noChangeArrowheads="1"/>
                </p:cNvSpPr>
                <p:nvPr/>
              </p:nvSpPr>
              <p:spPr bwMode="auto">
                <a:xfrm>
                  <a:off x="4446" y="299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8" name="Rectangle 1488"/>
                <p:cNvSpPr>
                  <a:spLocks noChangeArrowheads="1"/>
                </p:cNvSpPr>
                <p:nvPr/>
              </p:nvSpPr>
              <p:spPr bwMode="auto">
                <a:xfrm>
                  <a:off x="4494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09" name="Rectangle 1489"/>
                <p:cNvSpPr>
                  <a:spLocks noChangeArrowheads="1"/>
                </p:cNvSpPr>
                <p:nvPr/>
              </p:nvSpPr>
              <p:spPr bwMode="auto">
                <a:xfrm>
                  <a:off x="4536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0" name="Rectangle 1490"/>
                <p:cNvSpPr>
                  <a:spLocks noChangeArrowheads="1"/>
                </p:cNvSpPr>
                <p:nvPr/>
              </p:nvSpPr>
              <p:spPr bwMode="auto">
                <a:xfrm>
                  <a:off x="4578" y="299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1" name="Rectangle 1491"/>
                <p:cNvSpPr>
                  <a:spLocks noChangeArrowheads="1"/>
                </p:cNvSpPr>
                <p:nvPr/>
              </p:nvSpPr>
              <p:spPr bwMode="auto">
                <a:xfrm>
                  <a:off x="4619" y="299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2" name="Rectangle 1492"/>
                <p:cNvSpPr>
                  <a:spLocks noChangeArrowheads="1"/>
                </p:cNvSpPr>
                <p:nvPr/>
              </p:nvSpPr>
              <p:spPr bwMode="auto">
                <a:xfrm>
                  <a:off x="4667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3" name="Rectangle 1493"/>
                <p:cNvSpPr>
                  <a:spLocks noChangeArrowheads="1"/>
                </p:cNvSpPr>
                <p:nvPr/>
              </p:nvSpPr>
              <p:spPr bwMode="auto">
                <a:xfrm>
                  <a:off x="4709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4" name="Rectangle 1494"/>
                <p:cNvSpPr>
                  <a:spLocks noChangeArrowheads="1"/>
                </p:cNvSpPr>
                <p:nvPr/>
              </p:nvSpPr>
              <p:spPr bwMode="auto">
                <a:xfrm>
                  <a:off x="4751" y="299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5" name="Rectangle 1495"/>
                <p:cNvSpPr>
                  <a:spLocks noChangeArrowheads="1"/>
                </p:cNvSpPr>
                <p:nvPr/>
              </p:nvSpPr>
              <p:spPr bwMode="auto">
                <a:xfrm>
                  <a:off x="4798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6" name="Rectangle 1496"/>
                <p:cNvSpPr>
                  <a:spLocks noChangeArrowheads="1"/>
                </p:cNvSpPr>
                <p:nvPr/>
              </p:nvSpPr>
              <p:spPr bwMode="auto">
                <a:xfrm>
                  <a:off x="4840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7" name="Rectangle 1497"/>
                <p:cNvSpPr>
                  <a:spLocks noChangeArrowheads="1"/>
                </p:cNvSpPr>
                <p:nvPr/>
              </p:nvSpPr>
              <p:spPr bwMode="auto">
                <a:xfrm>
                  <a:off x="4882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8" name="Rectangle 1498"/>
                <p:cNvSpPr>
                  <a:spLocks noChangeArrowheads="1"/>
                </p:cNvSpPr>
                <p:nvPr/>
              </p:nvSpPr>
              <p:spPr bwMode="auto">
                <a:xfrm>
                  <a:off x="4924" y="299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19" name="Rectangle 1499"/>
                <p:cNvSpPr>
                  <a:spLocks noChangeArrowheads="1"/>
                </p:cNvSpPr>
                <p:nvPr/>
              </p:nvSpPr>
              <p:spPr bwMode="auto">
                <a:xfrm>
                  <a:off x="4971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0" name="Rectangle 1500"/>
                <p:cNvSpPr>
                  <a:spLocks noChangeArrowheads="1"/>
                </p:cNvSpPr>
                <p:nvPr/>
              </p:nvSpPr>
              <p:spPr bwMode="auto">
                <a:xfrm>
                  <a:off x="5013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1" name="Rectangle 1501"/>
                <p:cNvSpPr>
                  <a:spLocks noChangeArrowheads="1"/>
                </p:cNvSpPr>
                <p:nvPr/>
              </p:nvSpPr>
              <p:spPr bwMode="auto">
                <a:xfrm>
                  <a:off x="5055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2" name="Rectangle 1502"/>
                <p:cNvSpPr>
                  <a:spLocks noChangeArrowheads="1"/>
                </p:cNvSpPr>
                <p:nvPr/>
              </p:nvSpPr>
              <p:spPr bwMode="auto">
                <a:xfrm>
                  <a:off x="5097" y="299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3" name="Rectangle 1503"/>
                <p:cNvSpPr>
                  <a:spLocks noChangeArrowheads="1"/>
                </p:cNvSpPr>
                <p:nvPr/>
              </p:nvSpPr>
              <p:spPr bwMode="auto">
                <a:xfrm>
                  <a:off x="5144" y="299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4" name="Rectangle 1504"/>
                <p:cNvSpPr>
                  <a:spLocks noChangeArrowheads="1"/>
                </p:cNvSpPr>
                <p:nvPr/>
              </p:nvSpPr>
              <p:spPr bwMode="auto">
                <a:xfrm>
                  <a:off x="4100" y="3040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5" name="Rectangle 1505"/>
                <p:cNvSpPr>
                  <a:spLocks noChangeArrowheads="1"/>
                </p:cNvSpPr>
                <p:nvPr/>
              </p:nvSpPr>
              <p:spPr bwMode="auto">
                <a:xfrm>
                  <a:off x="4148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6" name="Rectangle 1506"/>
                <p:cNvSpPr>
                  <a:spLocks noChangeArrowheads="1"/>
                </p:cNvSpPr>
                <p:nvPr/>
              </p:nvSpPr>
              <p:spPr bwMode="auto">
                <a:xfrm>
                  <a:off x="4190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7" name="Rectangle 1507"/>
                <p:cNvSpPr>
                  <a:spLocks noChangeArrowheads="1"/>
                </p:cNvSpPr>
                <p:nvPr/>
              </p:nvSpPr>
              <p:spPr bwMode="auto">
                <a:xfrm>
                  <a:off x="4232" y="3040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8" name="Rectangle 1508"/>
                <p:cNvSpPr>
                  <a:spLocks noChangeArrowheads="1"/>
                </p:cNvSpPr>
                <p:nvPr/>
              </p:nvSpPr>
              <p:spPr bwMode="auto">
                <a:xfrm>
                  <a:off x="4273" y="3040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29" name="Rectangle 1509"/>
                <p:cNvSpPr>
                  <a:spLocks noChangeArrowheads="1"/>
                </p:cNvSpPr>
                <p:nvPr/>
              </p:nvSpPr>
              <p:spPr bwMode="auto">
                <a:xfrm>
                  <a:off x="4321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0" name="Rectangle 1510"/>
                <p:cNvSpPr>
                  <a:spLocks noChangeArrowheads="1"/>
                </p:cNvSpPr>
                <p:nvPr/>
              </p:nvSpPr>
              <p:spPr bwMode="auto">
                <a:xfrm>
                  <a:off x="4363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1" name="Rectangle 1511"/>
                <p:cNvSpPr>
                  <a:spLocks noChangeArrowheads="1"/>
                </p:cNvSpPr>
                <p:nvPr/>
              </p:nvSpPr>
              <p:spPr bwMode="auto">
                <a:xfrm>
                  <a:off x="4405" y="3040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2" name="Rectangle 1512"/>
                <p:cNvSpPr>
                  <a:spLocks noChangeArrowheads="1"/>
                </p:cNvSpPr>
                <p:nvPr/>
              </p:nvSpPr>
              <p:spPr bwMode="auto">
                <a:xfrm>
                  <a:off x="4446" y="3040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3" name="Rectangle 1513"/>
                <p:cNvSpPr>
                  <a:spLocks noChangeArrowheads="1"/>
                </p:cNvSpPr>
                <p:nvPr/>
              </p:nvSpPr>
              <p:spPr bwMode="auto">
                <a:xfrm>
                  <a:off x="4494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4" name="Rectangle 1514"/>
                <p:cNvSpPr>
                  <a:spLocks noChangeArrowheads="1"/>
                </p:cNvSpPr>
                <p:nvPr/>
              </p:nvSpPr>
              <p:spPr bwMode="auto">
                <a:xfrm>
                  <a:off x="4536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5" name="Rectangle 1515"/>
                <p:cNvSpPr>
                  <a:spLocks noChangeArrowheads="1"/>
                </p:cNvSpPr>
                <p:nvPr/>
              </p:nvSpPr>
              <p:spPr bwMode="auto">
                <a:xfrm>
                  <a:off x="4578" y="3040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6" name="Rectangle 1516"/>
                <p:cNvSpPr>
                  <a:spLocks noChangeArrowheads="1"/>
                </p:cNvSpPr>
                <p:nvPr/>
              </p:nvSpPr>
              <p:spPr bwMode="auto">
                <a:xfrm>
                  <a:off x="4619" y="3040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7" name="Rectangle 1517"/>
                <p:cNvSpPr>
                  <a:spLocks noChangeArrowheads="1"/>
                </p:cNvSpPr>
                <p:nvPr/>
              </p:nvSpPr>
              <p:spPr bwMode="auto">
                <a:xfrm>
                  <a:off x="4667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8" name="Rectangle 1518"/>
                <p:cNvSpPr>
                  <a:spLocks noChangeArrowheads="1"/>
                </p:cNvSpPr>
                <p:nvPr/>
              </p:nvSpPr>
              <p:spPr bwMode="auto">
                <a:xfrm>
                  <a:off x="4709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39" name="Rectangle 1519"/>
                <p:cNvSpPr>
                  <a:spLocks noChangeArrowheads="1"/>
                </p:cNvSpPr>
                <p:nvPr/>
              </p:nvSpPr>
              <p:spPr bwMode="auto">
                <a:xfrm>
                  <a:off x="4751" y="3040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0" name="Rectangle 1520"/>
                <p:cNvSpPr>
                  <a:spLocks noChangeArrowheads="1"/>
                </p:cNvSpPr>
                <p:nvPr/>
              </p:nvSpPr>
              <p:spPr bwMode="auto">
                <a:xfrm>
                  <a:off x="4798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1" name="Rectangle 1521"/>
                <p:cNvSpPr>
                  <a:spLocks noChangeArrowheads="1"/>
                </p:cNvSpPr>
                <p:nvPr/>
              </p:nvSpPr>
              <p:spPr bwMode="auto">
                <a:xfrm>
                  <a:off x="4840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2" name="Rectangle 1522"/>
                <p:cNvSpPr>
                  <a:spLocks noChangeArrowheads="1"/>
                </p:cNvSpPr>
                <p:nvPr/>
              </p:nvSpPr>
              <p:spPr bwMode="auto">
                <a:xfrm>
                  <a:off x="4882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3" name="Rectangle 1523"/>
                <p:cNvSpPr>
                  <a:spLocks noChangeArrowheads="1"/>
                </p:cNvSpPr>
                <p:nvPr/>
              </p:nvSpPr>
              <p:spPr bwMode="auto">
                <a:xfrm>
                  <a:off x="4924" y="3040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4" name="Rectangle 1524"/>
                <p:cNvSpPr>
                  <a:spLocks noChangeArrowheads="1"/>
                </p:cNvSpPr>
                <p:nvPr/>
              </p:nvSpPr>
              <p:spPr bwMode="auto">
                <a:xfrm>
                  <a:off x="4971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5" name="Rectangle 1525"/>
                <p:cNvSpPr>
                  <a:spLocks noChangeArrowheads="1"/>
                </p:cNvSpPr>
                <p:nvPr/>
              </p:nvSpPr>
              <p:spPr bwMode="auto">
                <a:xfrm>
                  <a:off x="5013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6" name="Rectangle 1526"/>
                <p:cNvSpPr>
                  <a:spLocks noChangeArrowheads="1"/>
                </p:cNvSpPr>
                <p:nvPr/>
              </p:nvSpPr>
              <p:spPr bwMode="auto">
                <a:xfrm>
                  <a:off x="5055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7" name="Rectangle 1527"/>
                <p:cNvSpPr>
                  <a:spLocks noChangeArrowheads="1"/>
                </p:cNvSpPr>
                <p:nvPr/>
              </p:nvSpPr>
              <p:spPr bwMode="auto">
                <a:xfrm>
                  <a:off x="5097" y="3040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8" name="Rectangle 1528"/>
                <p:cNvSpPr>
                  <a:spLocks noChangeArrowheads="1"/>
                </p:cNvSpPr>
                <p:nvPr/>
              </p:nvSpPr>
              <p:spPr bwMode="auto">
                <a:xfrm>
                  <a:off x="5144" y="3040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49" name="Rectangle 1529"/>
                <p:cNvSpPr>
                  <a:spLocks noChangeArrowheads="1"/>
                </p:cNvSpPr>
                <p:nvPr/>
              </p:nvSpPr>
              <p:spPr bwMode="auto">
                <a:xfrm>
                  <a:off x="4148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0" name="Rectangle 1530"/>
                <p:cNvSpPr>
                  <a:spLocks noChangeArrowheads="1"/>
                </p:cNvSpPr>
                <p:nvPr/>
              </p:nvSpPr>
              <p:spPr bwMode="auto">
                <a:xfrm>
                  <a:off x="4190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1" name="Rectangle 1531"/>
                <p:cNvSpPr>
                  <a:spLocks noChangeArrowheads="1"/>
                </p:cNvSpPr>
                <p:nvPr/>
              </p:nvSpPr>
              <p:spPr bwMode="auto">
                <a:xfrm>
                  <a:off x="4232" y="309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2" name="Rectangle 1532"/>
                <p:cNvSpPr>
                  <a:spLocks noChangeArrowheads="1"/>
                </p:cNvSpPr>
                <p:nvPr/>
              </p:nvSpPr>
              <p:spPr bwMode="auto">
                <a:xfrm>
                  <a:off x="4273" y="309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3" name="Rectangle 1533"/>
                <p:cNvSpPr>
                  <a:spLocks noChangeArrowheads="1"/>
                </p:cNvSpPr>
                <p:nvPr/>
              </p:nvSpPr>
              <p:spPr bwMode="auto">
                <a:xfrm>
                  <a:off x="4321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4" name="Rectangle 1534"/>
                <p:cNvSpPr>
                  <a:spLocks noChangeArrowheads="1"/>
                </p:cNvSpPr>
                <p:nvPr/>
              </p:nvSpPr>
              <p:spPr bwMode="auto">
                <a:xfrm>
                  <a:off x="4363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5" name="Rectangle 1535"/>
                <p:cNvSpPr>
                  <a:spLocks noChangeArrowheads="1"/>
                </p:cNvSpPr>
                <p:nvPr/>
              </p:nvSpPr>
              <p:spPr bwMode="auto">
                <a:xfrm>
                  <a:off x="4405" y="309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6" name="Rectangle 1536"/>
                <p:cNvSpPr>
                  <a:spLocks noChangeArrowheads="1"/>
                </p:cNvSpPr>
                <p:nvPr/>
              </p:nvSpPr>
              <p:spPr bwMode="auto">
                <a:xfrm>
                  <a:off x="4446" y="309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7" name="Rectangle 1537"/>
                <p:cNvSpPr>
                  <a:spLocks noChangeArrowheads="1"/>
                </p:cNvSpPr>
                <p:nvPr/>
              </p:nvSpPr>
              <p:spPr bwMode="auto">
                <a:xfrm>
                  <a:off x="4494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8" name="Rectangle 1538"/>
                <p:cNvSpPr>
                  <a:spLocks noChangeArrowheads="1"/>
                </p:cNvSpPr>
                <p:nvPr/>
              </p:nvSpPr>
              <p:spPr bwMode="auto">
                <a:xfrm>
                  <a:off x="4536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59" name="Rectangle 1539"/>
                <p:cNvSpPr>
                  <a:spLocks noChangeArrowheads="1"/>
                </p:cNvSpPr>
                <p:nvPr/>
              </p:nvSpPr>
              <p:spPr bwMode="auto">
                <a:xfrm>
                  <a:off x="4578" y="3091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0" name="Rectangle 1540"/>
                <p:cNvSpPr>
                  <a:spLocks noChangeArrowheads="1"/>
                </p:cNvSpPr>
                <p:nvPr/>
              </p:nvSpPr>
              <p:spPr bwMode="auto">
                <a:xfrm>
                  <a:off x="4619" y="3091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1" name="Rectangle 1541"/>
                <p:cNvSpPr>
                  <a:spLocks noChangeArrowheads="1"/>
                </p:cNvSpPr>
                <p:nvPr/>
              </p:nvSpPr>
              <p:spPr bwMode="auto">
                <a:xfrm>
                  <a:off x="4667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2" name="Rectangle 1542"/>
                <p:cNvSpPr>
                  <a:spLocks noChangeArrowheads="1"/>
                </p:cNvSpPr>
                <p:nvPr/>
              </p:nvSpPr>
              <p:spPr bwMode="auto">
                <a:xfrm>
                  <a:off x="4709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3" name="Rectangle 1543"/>
                <p:cNvSpPr>
                  <a:spLocks noChangeArrowheads="1"/>
                </p:cNvSpPr>
                <p:nvPr/>
              </p:nvSpPr>
              <p:spPr bwMode="auto">
                <a:xfrm>
                  <a:off x="4751" y="309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4" name="Rectangle 1544"/>
                <p:cNvSpPr>
                  <a:spLocks noChangeArrowheads="1"/>
                </p:cNvSpPr>
                <p:nvPr/>
              </p:nvSpPr>
              <p:spPr bwMode="auto">
                <a:xfrm>
                  <a:off x="4798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5" name="Rectangle 1545"/>
                <p:cNvSpPr>
                  <a:spLocks noChangeArrowheads="1"/>
                </p:cNvSpPr>
                <p:nvPr/>
              </p:nvSpPr>
              <p:spPr bwMode="auto">
                <a:xfrm>
                  <a:off x="4840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6" name="Rectangle 1546"/>
                <p:cNvSpPr>
                  <a:spLocks noChangeArrowheads="1"/>
                </p:cNvSpPr>
                <p:nvPr/>
              </p:nvSpPr>
              <p:spPr bwMode="auto">
                <a:xfrm>
                  <a:off x="4882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7" name="Rectangle 1547"/>
                <p:cNvSpPr>
                  <a:spLocks noChangeArrowheads="1"/>
                </p:cNvSpPr>
                <p:nvPr/>
              </p:nvSpPr>
              <p:spPr bwMode="auto">
                <a:xfrm>
                  <a:off x="4924" y="309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8" name="Rectangle 1548"/>
                <p:cNvSpPr>
                  <a:spLocks noChangeArrowheads="1"/>
                </p:cNvSpPr>
                <p:nvPr/>
              </p:nvSpPr>
              <p:spPr bwMode="auto">
                <a:xfrm>
                  <a:off x="4971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69" name="Rectangle 1549"/>
                <p:cNvSpPr>
                  <a:spLocks noChangeArrowheads="1"/>
                </p:cNvSpPr>
                <p:nvPr/>
              </p:nvSpPr>
              <p:spPr bwMode="auto">
                <a:xfrm>
                  <a:off x="5013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0" name="Rectangle 1550"/>
                <p:cNvSpPr>
                  <a:spLocks noChangeArrowheads="1"/>
                </p:cNvSpPr>
                <p:nvPr/>
              </p:nvSpPr>
              <p:spPr bwMode="auto">
                <a:xfrm>
                  <a:off x="5055" y="3091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1" name="Rectangle 1551"/>
                <p:cNvSpPr>
                  <a:spLocks noChangeArrowheads="1"/>
                </p:cNvSpPr>
                <p:nvPr/>
              </p:nvSpPr>
              <p:spPr bwMode="auto">
                <a:xfrm>
                  <a:off x="5097" y="3091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2" name="Rectangle 1552"/>
                <p:cNvSpPr>
                  <a:spLocks noChangeArrowheads="1"/>
                </p:cNvSpPr>
                <p:nvPr/>
              </p:nvSpPr>
              <p:spPr bwMode="auto">
                <a:xfrm>
                  <a:off x="4148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3" name="Rectangle 1553"/>
                <p:cNvSpPr>
                  <a:spLocks noChangeArrowheads="1"/>
                </p:cNvSpPr>
                <p:nvPr/>
              </p:nvSpPr>
              <p:spPr bwMode="auto">
                <a:xfrm>
                  <a:off x="4190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4" name="Rectangle 1554"/>
                <p:cNvSpPr>
                  <a:spLocks noChangeArrowheads="1"/>
                </p:cNvSpPr>
                <p:nvPr/>
              </p:nvSpPr>
              <p:spPr bwMode="auto">
                <a:xfrm>
                  <a:off x="4232" y="313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5" name="Rectangle 1555"/>
                <p:cNvSpPr>
                  <a:spLocks noChangeArrowheads="1"/>
                </p:cNvSpPr>
                <p:nvPr/>
              </p:nvSpPr>
              <p:spPr bwMode="auto">
                <a:xfrm>
                  <a:off x="4273" y="313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6" name="Rectangle 1556"/>
                <p:cNvSpPr>
                  <a:spLocks noChangeArrowheads="1"/>
                </p:cNvSpPr>
                <p:nvPr/>
              </p:nvSpPr>
              <p:spPr bwMode="auto">
                <a:xfrm>
                  <a:off x="4321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7" name="Rectangle 1557"/>
                <p:cNvSpPr>
                  <a:spLocks noChangeArrowheads="1"/>
                </p:cNvSpPr>
                <p:nvPr/>
              </p:nvSpPr>
              <p:spPr bwMode="auto">
                <a:xfrm>
                  <a:off x="4363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8" name="Rectangle 1558"/>
                <p:cNvSpPr>
                  <a:spLocks noChangeArrowheads="1"/>
                </p:cNvSpPr>
                <p:nvPr/>
              </p:nvSpPr>
              <p:spPr bwMode="auto">
                <a:xfrm>
                  <a:off x="4405" y="313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79" name="Rectangle 1559"/>
                <p:cNvSpPr>
                  <a:spLocks noChangeArrowheads="1"/>
                </p:cNvSpPr>
                <p:nvPr/>
              </p:nvSpPr>
              <p:spPr bwMode="auto">
                <a:xfrm>
                  <a:off x="4446" y="313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0" name="Rectangle 1560"/>
                <p:cNvSpPr>
                  <a:spLocks noChangeArrowheads="1"/>
                </p:cNvSpPr>
                <p:nvPr/>
              </p:nvSpPr>
              <p:spPr bwMode="auto">
                <a:xfrm>
                  <a:off x="4494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1" name="Rectangle 1561"/>
                <p:cNvSpPr>
                  <a:spLocks noChangeArrowheads="1"/>
                </p:cNvSpPr>
                <p:nvPr/>
              </p:nvSpPr>
              <p:spPr bwMode="auto">
                <a:xfrm>
                  <a:off x="4536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2" name="Rectangle 1562"/>
                <p:cNvSpPr>
                  <a:spLocks noChangeArrowheads="1"/>
                </p:cNvSpPr>
                <p:nvPr/>
              </p:nvSpPr>
              <p:spPr bwMode="auto">
                <a:xfrm>
                  <a:off x="4578" y="313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3" name="Rectangle 1563"/>
                <p:cNvSpPr>
                  <a:spLocks noChangeArrowheads="1"/>
                </p:cNvSpPr>
                <p:nvPr/>
              </p:nvSpPr>
              <p:spPr bwMode="auto">
                <a:xfrm>
                  <a:off x="4619" y="313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4" name="Rectangle 1564"/>
                <p:cNvSpPr>
                  <a:spLocks noChangeArrowheads="1"/>
                </p:cNvSpPr>
                <p:nvPr/>
              </p:nvSpPr>
              <p:spPr bwMode="auto">
                <a:xfrm>
                  <a:off x="4667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5" name="Rectangle 1565"/>
                <p:cNvSpPr>
                  <a:spLocks noChangeArrowheads="1"/>
                </p:cNvSpPr>
                <p:nvPr/>
              </p:nvSpPr>
              <p:spPr bwMode="auto">
                <a:xfrm>
                  <a:off x="4709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6" name="Rectangle 1566"/>
                <p:cNvSpPr>
                  <a:spLocks noChangeArrowheads="1"/>
                </p:cNvSpPr>
                <p:nvPr/>
              </p:nvSpPr>
              <p:spPr bwMode="auto">
                <a:xfrm>
                  <a:off x="4751" y="313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7" name="Rectangle 1567"/>
                <p:cNvSpPr>
                  <a:spLocks noChangeArrowheads="1"/>
                </p:cNvSpPr>
                <p:nvPr/>
              </p:nvSpPr>
              <p:spPr bwMode="auto">
                <a:xfrm>
                  <a:off x="4798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8" name="Rectangle 1568"/>
                <p:cNvSpPr>
                  <a:spLocks noChangeArrowheads="1"/>
                </p:cNvSpPr>
                <p:nvPr/>
              </p:nvSpPr>
              <p:spPr bwMode="auto">
                <a:xfrm>
                  <a:off x="4840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89" name="Rectangle 1569"/>
                <p:cNvSpPr>
                  <a:spLocks noChangeArrowheads="1"/>
                </p:cNvSpPr>
                <p:nvPr/>
              </p:nvSpPr>
              <p:spPr bwMode="auto">
                <a:xfrm>
                  <a:off x="4882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0" name="Rectangle 1570"/>
                <p:cNvSpPr>
                  <a:spLocks noChangeArrowheads="1"/>
                </p:cNvSpPr>
                <p:nvPr/>
              </p:nvSpPr>
              <p:spPr bwMode="auto">
                <a:xfrm>
                  <a:off x="4924" y="313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1" name="Rectangle 1571"/>
                <p:cNvSpPr>
                  <a:spLocks noChangeArrowheads="1"/>
                </p:cNvSpPr>
                <p:nvPr/>
              </p:nvSpPr>
              <p:spPr bwMode="auto">
                <a:xfrm>
                  <a:off x="4971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2" name="Rectangle 1572"/>
                <p:cNvSpPr>
                  <a:spLocks noChangeArrowheads="1"/>
                </p:cNvSpPr>
                <p:nvPr/>
              </p:nvSpPr>
              <p:spPr bwMode="auto">
                <a:xfrm>
                  <a:off x="5013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3" name="Rectangle 1573"/>
                <p:cNvSpPr>
                  <a:spLocks noChangeArrowheads="1"/>
                </p:cNvSpPr>
                <p:nvPr/>
              </p:nvSpPr>
              <p:spPr bwMode="auto">
                <a:xfrm>
                  <a:off x="5055" y="313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4" name="Rectangle 1574"/>
                <p:cNvSpPr>
                  <a:spLocks noChangeArrowheads="1"/>
                </p:cNvSpPr>
                <p:nvPr/>
              </p:nvSpPr>
              <p:spPr bwMode="auto">
                <a:xfrm>
                  <a:off x="5097" y="313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5" name="Rectangle 1575"/>
                <p:cNvSpPr>
                  <a:spLocks noChangeArrowheads="1"/>
                </p:cNvSpPr>
                <p:nvPr/>
              </p:nvSpPr>
              <p:spPr bwMode="auto">
                <a:xfrm>
                  <a:off x="4148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6" name="Rectangle 1576"/>
                <p:cNvSpPr>
                  <a:spLocks noChangeArrowheads="1"/>
                </p:cNvSpPr>
                <p:nvPr/>
              </p:nvSpPr>
              <p:spPr bwMode="auto">
                <a:xfrm>
                  <a:off x="4190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7" name="Rectangle 1577"/>
                <p:cNvSpPr>
                  <a:spLocks noChangeArrowheads="1"/>
                </p:cNvSpPr>
                <p:nvPr/>
              </p:nvSpPr>
              <p:spPr bwMode="auto">
                <a:xfrm>
                  <a:off x="4232" y="318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8" name="Rectangle 1578"/>
                <p:cNvSpPr>
                  <a:spLocks noChangeArrowheads="1"/>
                </p:cNvSpPr>
                <p:nvPr/>
              </p:nvSpPr>
              <p:spPr bwMode="auto">
                <a:xfrm>
                  <a:off x="4273" y="318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99" name="Rectangle 1579"/>
                <p:cNvSpPr>
                  <a:spLocks noChangeArrowheads="1"/>
                </p:cNvSpPr>
                <p:nvPr/>
              </p:nvSpPr>
              <p:spPr bwMode="auto">
                <a:xfrm>
                  <a:off x="4321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0" name="Rectangle 1580"/>
                <p:cNvSpPr>
                  <a:spLocks noChangeArrowheads="1"/>
                </p:cNvSpPr>
                <p:nvPr/>
              </p:nvSpPr>
              <p:spPr bwMode="auto">
                <a:xfrm>
                  <a:off x="4363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1" name="Rectangle 1581"/>
                <p:cNvSpPr>
                  <a:spLocks noChangeArrowheads="1"/>
                </p:cNvSpPr>
                <p:nvPr/>
              </p:nvSpPr>
              <p:spPr bwMode="auto">
                <a:xfrm>
                  <a:off x="4405" y="318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2" name="Rectangle 1582"/>
                <p:cNvSpPr>
                  <a:spLocks noChangeArrowheads="1"/>
                </p:cNvSpPr>
                <p:nvPr/>
              </p:nvSpPr>
              <p:spPr bwMode="auto">
                <a:xfrm>
                  <a:off x="4446" y="318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3" name="Rectangle 1583"/>
                <p:cNvSpPr>
                  <a:spLocks noChangeArrowheads="1"/>
                </p:cNvSpPr>
                <p:nvPr/>
              </p:nvSpPr>
              <p:spPr bwMode="auto">
                <a:xfrm>
                  <a:off x="4494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4" name="Rectangle 1584"/>
                <p:cNvSpPr>
                  <a:spLocks noChangeArrowheads="1"/>
                </p:cNvSpPr>
                <p:nvPr/>
              </p:nvSpPr>
              <p:spPr bwMode="auto">
                <a:xfrm>
                  <a:off x="4536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5" name="Rectangle 1585"/>
                <p:cNvSpPr>
                  <a:spLocks noChangeArrowheads="1"/>
                </p:cNvSpPr>
                <p:nvPr/>
              </p:nvSpPr>
              <p:spPr bwMode="auto">
                <a:xfrm>
                  <a:off x="4578" y="318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6" name="Rectangle 1586"/>
                <p:cNvSpPr>
                  <a:spLocks noChangeArrowheads="1"/>
                </p:cNvSpPr>
                <p:nvPr/>
              </p:nvSpPr>
              <p:spPr bwMode="auto">
                <a:xfrm>
                  <a:off x="4619" y="318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7" name="Rectangle 1587"/>
                <p:cNvSpPr>
                  <a:spLocks noChangeArrowheads="1"/>
                </p:cNvSpPr>
                <p:nvPr/>
              </p:nvSpPr>
              <p:spPr bwMode="auto">
                <a:xfrm>
                  <a:off x="4667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8" name="Rectangle 1588"/>
                <p:cNvSpPr>
                  <a:spLocks noChangeArrowheads="1"/>
                </p:cNvSpPr>
                <p:nvPr/>
              </p:nvSpPr>
              <p:spPr bwMode="auto">
                <a:xfrm>
                  <a:off x="4709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09" name="Rectangle 1589"/>
                <p:cNvSpPr>
                  <a:spLocks noChangeArrowheads="1"/>
                </p:cNvSpPr>
                <p:nvPr/>
              </p:nvSpPr>
              <p:spPr bwMode="auto">
                <a:xfrm>
                  <a:off x="4751" y="3180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0" name="Rectangle 1590"/>
                <p:cNvSpPr>
                  <a:spLocks noChangeArrowheads="1"/>
                </p:cNvSpPr>
                <p:nvPr/>
              </p:nvSpPr>
              <p:spPr bwMode="auto">
                <a:xfrm>
                  <a:off x="4798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1" name="Rectangle 1591"/>
                <p:cNvSpPr>
                  <a:spLocks noChangeArrowheads="1"/>
                </p:cNvSpPr>
                <p:nvPr/>
              </p:nvSpPr>
              <p:spPr bwMode="auto">
                <a:xfrm>
                  <a:off x="4840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2" name="Rectangle 1592"/>
                <p:cNvSpPr>
                  <a:spLocks noChangeArrowheads="1"/>
                </p:cNvSpPr>
                <p:nvPr/>
              </p:nvSpPr>
              <p:spPr bwMode="auto">
                <a:xfrm>
                  <a:off x="4882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3" name="Rectangle 1593"/>
                <p:cNvSpPr>
                  <a:spLocks noChangeArrowheads="1"/>
                </p:cNvSpPr>
                <p:nvPr/>
              </p:nvSpPr>
              <p:spPr bwMode="auto">
                <a:xfrm>
                  <a:off x="4924" y="3180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4" name="Rectangle 1594"/>
                <p:cNvSpPr>
                  <a:spLocks noChangeArrowheads="1"/>
                </p:cNvSpPr>
                <p:nvPr/>
              </p:nvSpPr>
              <p:spPr bwMode="auto">
                <a:xfrm>
                  <a:off x="4971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5" name="Rectangle 1595"/>
                <p:cNvSpPr>
                  <a:spLocks noChangeArrowheads="1"/>
                </p:cNvSpPr>
                <p:nvPr/>
              </p:nvSpPr>
              <p:spPr bwMode="auto">
                <a:xfrm>
                  <a:off x="5013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6" name="Rectangle 1596"/>
                <p:cNvSpPr>
                  <a:spLocks noChangeArrowheads="1"/>
                </p:cNvSpPr>
                <p:nvPr/>
              </p:nvSpPr>
              <p:spPr bwMode="auto">
                <a:xfrm>
                  <a:off x="5055" y="318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7" name="Rectangle 1597"/>
                <p:cNvSpPr>
                  <a:spLocks noChangeArrowheads="1"/>
                </p:cNvSpPr>
                <p:nvPr/>
              </p:nvSpPr>
              <p:spPr bwMode="auto">
                <a:xfrm>
                  <a:off x="4190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8" name="Rectangle 1598"/>
                <p:cNvSpPr>
                  <a:spLocks noChangeArrowheads="1"/>
                </p:cNvSpPr>
                <p:nvPr/>
              </p:nvSpPr>
              <p:spPr bwMode="auto">
                <a:xfrm>
                  <a:off x="4232" y="3224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19" name="Rectangle 1599"/>
                <p:cNvSpPr>
                  <a:spLocks noChangeArrowheads="1"/>
                </p:cNvSpPr>
                <p:nvPr/>
              </p:nvSpPr>
              <p:spPr bwMode="auto">
                <a:xfrm>
                  <a:off x="4273" y="3224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0" name="Rectangle 1600"/>
                <p:cNvSpPr>
                  <a:spLocks noChangeArrowheads="1"/>
                </p:cNvSpPr>
                <p:nvPr/>
              </p:nvSpPr>
              <p:spPr bwMode="auto">
                <a:xfrm>
                  <a:off x="4321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1" name="Rectangle 1601"/>
                <p:cNvSpPr>
                  <a:spLocks noChangeArrowheads="1"/>
                </p:cNvSpPr>
                <p:nvPr/>
              </p:nvSpPr>
              <p:spPr bwMode="auto">
                <a:xfrm>
                  <a:off x="4363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2" name="Rectangle 1602"/>
                <p:cNvSpPr>
                  <a:spLocks noChangeArrowheads="1"/>
                </p:cNvSpPr>
                <p:nvPr/>
              </p:nvSpPr>
              <p:spPr bwMode="auto">
                <a:xfrm>
                  <a:off x="4405" y="3224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3" name="Rectangle 1603"/>
                <p:cNvSpPr>
                  <a:spLocks noChangeArrowheads="1"/>
                </p:cNvSpPr>
                <p:nvPr/>
              </p:nvSpPr>
              <p:spPr bwMode="auto">
                <a:xfrm>
                  <a:off x="4446" y="3224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4" name="Rectangle 1604"/>
                <p:cNvSpPr>
                  <a:spLocks noChangeArrowheads="1"/>
                </p:cNvSpPr>
                <p:nvPr/>
              </p:nvSpPr>
              <p:spPr bwMode="auto">
                <a:xfrm>
                  <a:off x="4494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5" name="Rectangle 1605"/>
                <p:cNvSpPr>
                  <a:spLocks noChangeArrowheads="1"/>
                </p:cNvSpPr>
                <p:nvPr/>
              </p:nvSpPr>
              <p:spPr bwMode="auto">
                <a:xfrm>
                  <a:off x="4536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6" name="Rectangle 1606"/>
                <p:cNvSpPr>
                  <a:spLocks noChangeArrowheads="1"/>
                </p:cNvSpPr>
                <p:nvPr/>
              </p:nvSpPr>
              <p:spPr bwMode="auto">
                <a:xfrm>
                  <a:off x="4578" y="3224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7" name="Rectangle 1607"/>
                <p:cNvSpPr>
                  <a:spLocks noChangeArrowheads="1"/>
                </p:cNvSpPr>
                <p:nvPr/>
              </p:nvSpPr>
              <p:spPr bwMode="auto">
                <a:xfrm>
                  <a:off x="4619" y="3224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8" name="Rectangle 1608"/>
                <p:cNvSpPr>
                  <a:spLocks noChangeArrowheads="1"/>
                </p:cNvSpPr>
                <p:nvPr/>
              </p:nvSpPr>
              <p:spPr bwMode="auto">
                <a:xfrm>
                  <a:off x="4667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29" name="Rectangle 1609"/>
                <p:cNvSpPr>
                  <a:spLocks noChangeArrowheads="1"/>
                </p:cNvSpPr>
                <p:nvPr/>
              </p:nvSpPr>
              <p:spPr bwMode="auto">
                <a:xfrm>
                  <a:off x="4709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30" name="Rectangle 1610"/>
                <p:cNvSpPr>
                  <a:spLocks noChangeArrowheads="1"/>
                </p:cNvSpPr>
                <p:nvPr/>
              </p:nvSpPr>
              <p:spPr bwMode="auto">
                <a:xfrm>
                  <a:off x="4751" y="3224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31" name="Rectangle 1611"/>
                <p:cNvSpPr>
                  <a:spLocks noChangeArrowheads="1"/>
                </p:cNvSpPr>
                <p:nvPr/>
              </p:nvSpPr>
              <p:spPr bwMode="auto">
                <a:xfrm>
                  <a:off x="4798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32" name="Rectangle 1612"/>
                <p:cNvSpPr>
                  <a:spLocks noChangeArrowheads="1"/>
                </p:cNvSpPr>
                <p:nvPr/>
              </p:nvSpPr>
              <p:spPr bwMode="auto">
                <a:xfrm>
                  <a:off x="4840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33" name="Rectangle 1613"/>
                <p:cNvSpPr>
                  <a:spLocks noChangeArrowheads="1"/>
                </p:cNvSpPr>
                <p:nvPr/>
              </p:nvSpPr>
              <p:spPr bwMode="auto">
                <a:xfrm>
                  <a:off x="4882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9134" name="Group 1614"/>
              <p:cNvGrpSpPr>
                <a:grpSpLocks/>
              </p:cNvGrpSpPr>
              <p:nvPr/>
            </p:nvGrpSpPr>
            <p:grpSpPr bwMode="auto">
              <a:xfrm>
                <a:off x="4194" y="3224"/>
                <a:ext cx="903" cy="560"/>
                <a:chOff x="4190" y="3224"/>
                <a:chExt cx="907" cy="560"/>
              </a:xfrm>
            </p:grpSpPr>
            <p:sp>
              <p:nvSpPr>
                <p:cNvPr id="109135" name="Rectangle 1615"/>
                <p:cNvSpPr>
                  <a:spLocks noChangeArrowheads="1"/>
                </p:cNvSpPr>
                <p:nvPr/>
              </p:nvSpPr>
              <p:spPr bwMode="auto">
                <a:xfrm>
                  <a:off x="4924" y="3224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36" name="Rectangle 1616"/>
                <p:cNvSpPr>
                  <a:spLocks noChangeArrowheads="1"/>
                </p:cNvSpPr>
                <p:nvPr/>
              </p:nvSpPr>
              <p:spPr bwMode="auto">
                <a:xfrm>
                  <a:off x="4971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37" name="Rectangle 1617"/>
                <p:cNvSpPr>
                  <a:spLocks noChangeArrowheads="1"/>
                </p:cNvSpPr>
                <p:nvPr/>
              </p:nvSpPr>
              <p:spPr bwMode="auto">
                <a:xfrm>
                  <a:off x="5013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38" name="Rectangle 1618"/>
                <p:cNvSpPr>
                  <a:spLocks noChangeArrowheads="1"/>
                </p:cNvSpPr>
                <p:nvPr/>
              </p:nvSpPr>
              <p:spPr bwMode="auto">
                <a:xfrm>
                  <a:off x="5055" y="3224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39" name="Rectangle 1619"/>
                <p:cNvSpPr>
                  <a:spLocks noChangeArrowheads="1"/>
                </p:cNvSpPr>
                <p:nvPr/>
              </p:nvSpPr>
              <p:spPr bwMode="auto">
                <a:xfrm>
                  <a:off x="4190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0" name="Rectangle 1620"/>
                <p:cNvSpPr>
                  <a:spLocks noChangeArrowheads="1"/>
                </p:cNvSpPr>
                <p:nvPr/>
              </p:nvSpPr>
              <p:spPr bwMode="auto">
                <a:xfrm>
                  <a:off x="4232" y="327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1" name="Rectangle 1621"/>
                <p:cNvSpPr>
                  <a:spLocks noChangeArrowheads="1"/>
                </p:cNvSpPr>
                <p:nvPr/>
              </p:nvSpPr>
              <p:spPr bwMode="auto">
                <a:xfrm>
                  <a:off x="4273" y="327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2" name="Rectangle 1622"/>
                <p:cNvSpPr>
                  <a:spLocks noChangeArrowheads="1"/>
                </p:cNvSpPr>
                <p:nvPr/>
              </p:nvSpPr>
              <p:spPr bwMode="auto">
                <a:xfrm>
                  <a:off x="4321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3" name="Rectangle 1623"/>
                <p:cNvSpPr>
                  <a:spLocks noChangeArrowheads="1"/>
                </p:cNvSpPr>
                <p:nvPr/>
              </p:nvSpPr>
              <p:spPr bwMode="auto">
                <a:xfrm>
                  <a:off x="4363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4" name="Rectangle 1624"/>
                <p:cNvSpPr>
                  <a:spLocks noChangeArrowheads="1"/>
                </p:cNvSpPr>
                <p:nvPr/>
              </p:nvSpPr>
              <p:spPr bwMode="auto">
                <a:xfrm>
                  <a:off x="4405" y="327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5" name="Rectangle 1625"/>
                <p:cNvSpPr>
                  <a:spLocks noChangeArrowheads="1"/>
                </p:cNvSpPr>
                <p:nvPr/>
              </p:nvSpPr>
              <p:spPr bwMode="auto">
                <a:xfrm>
                  <a:off x="4446" y="327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6" name="Rectangle 1626"/>
                <p:cNvSpPr>
                  <a:spLocks noChangeArrowheads="1"/>
                </p:cNvSpPr>
                <p:nvPr/>
              </p:nvSpPr>
              <p:spPr bwMode="auto">
                <a:xfrm>
                  <a:off x="4494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7" name="Rectangle 1627"/>
                <p:cNvSpPr>
                  <a:spLocks noChangeArrowheads="1"/>
                </p:cNvSpPr>
                <p:nvPr/>
              </p:nvSpPr>
              <p:spPr bwMode="auto">
                <a:xfrm>
                  <a:off x="4536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8" name="Rectangle 1628"/>
                <p:cNvSpPr>
                  <a:spLocks noChangeArrowheads="1"/>
                </p:cNvSpPr>
                <p:nvPr/>
              </p:nvSpPr>
              <p:spPr bwMode="auto">
                <a:xfrm>
                  <a:off x="4578" y="3275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49" name="Rectangle 1629"/>
                <p:cNvSpPr>
                  <a:spLocks noChangeArrowheads="1"/>
                </p:cNvSpPr>
                <p:nvPr/>
              </p:nvSpPr>
              <p:spPr bwMode="auto">
                <a:xfrm>
                  <a:off x="4619" y="3275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0" name="Rectangle 1630"/>
                <p:cNvSpPr>
                  <a:spLocks noChangeArrowheads="1"/>
                </p:cNvSpPr>
                <p:nvPr/>
              </p:nvSpPr>
              <p:spPr bwMode="auto">
                <a:xfrm>
                  <a:off x="4667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1" name="Rectangle 1631"/>
                <p:cNvSpPr>
                  <a:spLocks noChangeArrowheads="1"/>
                </p:cNvSpPr>
                <p:nvPr/>
              </p:nvSpPr>
              <p:spPr bwMode="auto">
                <a:xfrm>
                  <a:off x="4709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2" name="Rectangle 1632"/>
                <p:cNvSpPr>
                  <a:spLocks noChangeArrowheads="1"/>
                </p:cNvSpPr>
                <p:nvPr/>
              </p:nvSpPr>
              <p:spPr bwMode="auto">
                <a:xfrm>
                  <a:off x="4751" y="327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3" name="Rectangle 1633"/>
                <p:cNvSpPr>
                  <a:spLocks noChangeArrowheads="1"/>
                </p:cNvSpPr>
                <p:nvPr/>
              </p:nvSpPr>
              <p:spPr bwMode="auto">
                <a:xfrm>
                  <a:off x="4798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4" name="Rectangle 1634"/>
                <p:cNvSpPr>
                  <a:spLocks noChangeArrowheads="1"/>
                </p:cNvSpPr>
                <p:nvPr/>
              </p:nvSpPr>
              <p:spPr bwMode="auto">
                <a:xfrm>
                  <a:off x="4840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5" name="Rectangle 1635"/>
                <p:cNvSpPr>
                  <a:spLocks noChangeArrowheads="1"/>
                </p:cNvSpPr>
                <p:nvPr/>
              </p:nvSpPr>
              <p:spPr bwMode="auto">
                <a:xfrm>
                  <a:off x="4882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6" name="Rectangle 1636"/>
                <p:cNvSpPr>
                  <a:spLocks noChangeArrowheads="1"/>
                </p:cNvSpPr>
                <p:nvPr/>
              </p:nvSpPr>
              <p:spPr bwMode="auto">
                <a:xfrm>
                  <a:off x="4924" y="3275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7" name="Rectangle 1637"/>
                <p:cNvSpPr>
                  <a:spLocks noChangeArrowheads="1"/>
                </p:cNvSpPr>
                <p:nvPr/>
              </p:nvSpPr>
              <p:spPr bwMode="auto">
                <a:xfrm>
                  <a:off x="4971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8" name="Rectangle 1638"/>
                <p:cNvSpPr>
                  <a:spLocks noChangeArrowheads="1"/>
                </p:cNvSpPr>
                <p:nvPr/>
              </p:nvSpPr>
              <p:spPr bwMode="auto">
                <a:xfrm>
                  <a:off x="5013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59" name="Rectangle 1639"/>
                <p:cNvSpPr>
                  <a:spLocks noChangeArrowheads="1"/>
                </p:cNvSpPr>
                <p:nvPr/>
              </p:nvSpPr>
              <p:spPr bwMode="auto">
                <a:xfrm>
                  <a:off x="5055" y="3275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0" name="Rectangle 1640"/>
                <p:cNvSpPr>
                  <a:spLocks noChangeArrowheads="1"/>
                </p:cNvSpPr>
                <p:nvPr/>
              </p:nvSpPr>
              <p:spPr bwMode="auto">
                <a:xfrm>
                  <a:off x="4232" y="332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1" name="Rectangle 1641"/>
                <p:cNvSpPr>
                  <a:spLocks noChangeArrowheads="1"/>
                </p:cNvSpPr>
                <p:nvPr/>
              </p:nvSpPr>
              <p:spPr bwMode="auto">
                <a:xfrm>
                  <a:off x="4273" y="332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2" name="Rectangle 1642"/>
                <p:cNvSpPr>
                  <a:spLocks noChangeArrowheads="1"/>
                </p:cNvSpPr>
                <p:nvPr/>
              </p:nvSpPr>
              <p:spPr bwMode="auto">
                <a:xfrm>
                  <a:off x="4321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3" name="Rectangle 1643"/>
                <p:cNvSpPr>
                  <a:spLocks noChangeArrowheads="1"/>
                </p:cNvSpPr>
                <p:nvPr/>
              </p:nvSpPr>
              <p:spPr bwMode="auto">
                <a:xfrm>
                  <a:off x="4363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4" name="Rectangle 1644"/>
                <p:cNvSpPr>
                  <a:spLocks noChangeArrowheads="1"/>
                </p:cNvSpPr>
                <p:nvPr/>
              </p:nvSpPr>
              <p:spPr bwMode="auto">
                <a:xfrm>
                  <a:off x="4405" y="332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5" name="Rectangle 1645"/>
                <p:cNvSpPr>
                  <a:spLocks noChangeArrowheads="1"/>
                </p:cNvSpPr>
                <p:nvPr/>
              </p:nvSpPr>
              <p:spPr bwMode="auto">
                <a:xfrm>
                  <a:off x="4446" y="332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6" name="Rectangle 1646"/>
                <p:cNvSpPr>
                  <a:spLocks noChangeArrowheads="1"/>
                </p:cNvSpPr>
                <p:nvPr/>
              </p:nvSpPr>
              <p:spPr bwMode="auto">
                <a:xfrm>
                  <a:off x="4494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7" name="Rectangle 1647"/>
                <p:cNvSpPr>
                  <a:spLocks noChangeArrowheads="1"/>
                </p:cNvSpPr>
                <p:nvPr/>
              </p:nvSpPr>
              <p:spPr bwMode="auto">
                <a:xfrm>
                  <a:off x="4536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8" name="Rectangle 1648"/>
                <p:cNvSpPr>
                  <a:spLocks noChangeArrowheads="1"/>
                </p:cNvSpPr>
                <p:nvPr/>
              </p:nvSpPr>
              <p:spPr bwMode="auto">
                <a:xfrm>
                  <a:off x="4578" y="332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69" name="Rectangle 1649"/>
                <p:cNvSpPr>
                  <a:spLocks noChangeArrowheads="1"/>
                </p:cNvSpPr>
                <p:nvPr/>
              </p:nvSpPr>
              <p:spPr bwMode="auto">
                <a:xfrm>
                  <a:off x="4619" y="332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0" name="Rectangle 1650"/>
                <p:cNvSpPr>
                  <a:spLocks noChangeArrowheads="1"/>
                </p:cNvSpPr>
                <p:nvPr/>
              </p:nvSpPr>
              <p:spPr bwMode="auto">
                <a:xfrm>
                  <a:off x="4667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1" name="Rectangle 1651"/>
                <p:cNvSpPr>
                  <a:spLocks noChangeArrowheads="1"/>
                </p:cNvSpPr>
                <p:nvPr/>
              </p:nvSpPr>
              <p:spPr bwMode="auto">
                <a:xfrm>
                  <a:off x="4709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2" name="Rectangle 1652"/>
                <p:cNvSpPr>
                  <a:spLocks noChangeArrowheads="1"/>
                </p:cNvSpPr>
                <p:nvPr/>
              </p:nvSpPr>
              <p:spPr bwMode="auto">
                <a:xfrm>
                  <a:off x="4751" y="3320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3" name="Rectangle 1653"/>
                <p:cNvSpPr>
                  <a:spLocks noChangeArrowheads="1"/>
                </p:cNvSpPr>
                <p:nvPr/>
              </p:nvSpPr>
              <p:spPr bwMode="auto">
                <a:xfrm>
                  <a:off x="4798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4" name="Rectangle 1654"/>
                <p:cNvSpPr>
                  <a:spLocks noChangeArrowheads="1"/>
                </p:cNvSpPr>
                <p:nvPr/>
              </p:nvSpPr>
              <p:spPr bwMode="auto">
                <a:xfrm>
                  <a:off x="4840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5" name="Rectangle 1655"/>
                <p:cNvSpPr>
                  <a:spLocks noChangeArrowheads="1"/>
                </p:cNvSpPr>
                <p:nvPr/>
              </p:nvSpPr>
              <p:spPr bwMode="auto">
                <a:xfrm>
                  <a:off x="4882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6" name="Rectangle 1656"/>
                <p:cNvSpPr>
                  <a:spLocks noChangeArrowheads="1"/>
                </p:cNvSpPr>
                <p:nvPr/>
              </p:nvSpPr>
              <p:spPr bwMode="auto">
                <a:xfrm>
                  <a:off x="4924" y="3320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7" name="Rectangle 1657"/>
                <p:cNvSpPr>
                  <a:spLocks noChangeArrowheads="1"/>
                </p:cNvSpPr>
                <p:nvPr/>
              </p:nvSpPr>
              <p:spPr bwMode="auto">
                <a:xfrm>
                  <a:off x="4971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8" name="Rectangle 1658"/>
                <p:cNvSpPr>
                  <a:spLocks noChangeArrowheads="1"/>
                </p:cNvSpPr>
                <p:nvPr/>
              </p:nvSpPr>
              <p:spPr bwMode="auto">
                <a:xfrm>
                  <a:off x="5013" y="332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79" name="Rectangle 1659"/>
                <p:cNvSpPr>
                  <a:spLocks noChangeArrowheads="1"/>
                </p:cNvSpPr>
                <p:nvPr/>
              </p:nvSpPr>
              <p:spPr bwMode="auto">
                <a:xfrm>
                  <a:off x="4232" y="3364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0" name="Rectangle 1660"/>
                <p:cNvSpPr>
                  <a:spLocks noChangeArrowheads="1"/>
                </p:cNvSpPr>
                <p:nvPr/>
              </p:nvSpPr>
              <p:spPr bwMode="auto">
                <a:xfrm>
                  <a:off x="4273" y="336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1" name="Rectangle 1661"/>
                <p:cNvSpPr>
                  <a:spLocks noChangeArrowheads="1"/>
                </p:cNvSpPr>
                <p:nvPr/>
              </p:nvSpPr>
              <p:spPr bwMode="auto">
                <a:xfrm>
                  <a:off x="4321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2" name="Rectangle 1662"/>
                <p:cNvSpPr>
                  <a:spLocks noChangeArrowheads="1"/>
                </p:cNvSpPr>
                <p:nvPr/>
              </p:nvSpPr>
              <p:spPr bwMode="auto">
                <a:xfrm>
                  <a:off x="4363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3" name="Rectangle 1663"/>
                <p:cNvSpPr>
                  <a:spLocks noChangeArrowheads="1"/>
                </p:cNvSpPr>
                <p:nvPr/>
              </p:nvSpPr>
              <p:spPr bwMode="auto">
                <a:xfrm>
                  <a:off x="4405" y="3364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4" name="Rectangle 1664"/>
                <p:cNvSpPr>
                  <a:spLocks noChangeArrowheads="1"/>
                </p:cNvSpPr>
                <p:nvPr/>
              </p:nvSpPr>
              <p:spPr bwMode="auto">
                <a:xfrm>
                  <a:off x="4446" y="336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5" name="Rectangle 1665"/>
                <p:cNvSpPr>
                  <a:spLocks noChangeArrowheads="1"/>
                </p:cNvSpPr>
                <p:nvPr/>
              </p:nvSpPr>
              <p:spPr bwMode="auto">
                <a:xfrm>
                  <a:off x="4494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6" name="Rectangle 1666"/>
                <p:cNvSpPr>
                  <a:spLocks noChangeArrowheads="1"/>
                </p:cNvSpPr>
                <p:nvPr/>
              </p:nvSpPr>
              <p:spPr bwMode="auto">
                <a:xfrm>
                  <a:off x="4536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7" name="Rectangle 1667"/>
                <p:cNvSpPr>
                  <a:spLocks noChangeArrowheads="1"/>
                </p:cNvSpPr>
                <p:nvPr/>
              </p:nvSpPr>
              <p:spPr bwMode="auto">
                <a:xfrm>
                  <a:off x="4578" y="3364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8" name="Rectangle 1668"/>
                <p:cNvSpPr>
                  <a:spLocks noChangeArrowheads="1"/>
                </p:cNvSpPr>
                <p:nvPr/>
              </p:nvSpPr>
              <p:spPr bwMode="auto">
                <a:xfrm>
                  <a:off x="4619" y="336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89" name="Rectangle 1669"/>
                <p:cNvSpPr>
                  <a:spLocks noChangeArrowheads="1"/>
                </p:cNvSpPr>
                <p:nvPr/>
              </p:nvSpPr>
              <p:spPr bwMode="auto">
                <a:xfrm>
                  <a:off x="4667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0" name="Rectangle 1670"/>
                <p:cNvSpPr>
                  <a:spLocks noChangeArrowheads="1"/>
                </p:cNvSpPr>
                <p:nvPr/>
              </p:nvSpPr>
              <p:spPr bwMode="auto">
                <a:xfrm>
                  <a:off x="4709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1" name="Rectangle 1671"/>
                <p:cNvSpPr>
                  <a:spLocks noChangeArrowheads="1"/>
                </p:cNvSpPr>
                <p:nvPr/>
              </p:nvSpPr>
              <p:spPr bwMode="auto">
                <a:xfrm>
                  <a:off x="4751" y="336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2" name="Rectangle 1672"/>
                <p:cNvSpPr>
                  <a:spLocks noChangeArrowheads="1"/>
                </p:cNvSpPr>
                <p:nvPr/>
              </p:nvSpPr>
              <p:spPr bwMode="auto">
                <a:xfrm>
                  <a:off x="4798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3" name="Rectangle 1673"/>
                <p:cNvSpPr>
                  <a:spLocks noChangeArrowheads="1"/>
                </p:cNvSpPr>
                <p:nvPr/>
              </p:nvSpPr>
              <p:spPr bwMode="auto">
                <a:xfrm>
                  <a:off x="4840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4" name="Rectangle 1674"/>
                <p:cNvSpPr>
                  <a:spLocks noChangeArrowheads="1"/>
                </p:cNvSpPr>
                <p:nvPr/>
              </p:nvSpPr>
              <p:spPr bwMode="auto">
                <a:xfrm>
                  <a:off x="4882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5" name="Rectangle 1675"/>
                <p:cNvSpPr>
                  <a:spLocks noChangeArrowheads="1"/>
                </p:cNvSpPr>
                <p:nvPr/>
              </p:nvSpPr>
              <p:spPr bwMode="auto">
                <a:xfrm>
                  <a:off x="4924" y="336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6" name="Rectangle 1676"/>
                <p:cNvSpPr>
                  <a:spLocks noChangeArrowheads="1"/>
                </p:cNvSpPr>
                <p:nvPr/>
              </p:nvSpPr>
              <p:spPr bwMode="auto">
                <a:xfrm>
                  <a:off x="4971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7" name="Rectangle 1677"/>
                <p:cNvSpPr>
                  <a:spLocks noChangeArrowheads="1"/>
                </p:cNvSpPr>
                <p:nvPr/>
              </p:nvSpPr>
              <p:spPr bwMode="auto">
                <a:xfrm>
                  <a:off x="5013" y="336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8" name="Rectangle 1678"/>
                <p:cNvSpPr>
                  <a:spLocks noChangeArrowheads="1"/>
                </p:cNvSpPr>
                <p:nvPr/>
              </p:nvSpPr>
              <p:spPr bwMode="auto">
                <a:xfrm>
                  <a:off x="4232" y="3409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99" name="Rectangle 1679"/>
                <p:cNvSpPr>
                  <a:spLocks noChangeArrowheads="1"/>
                </p:cNvSpPr>
                <p:nvPr/>
              </p:nvSpPr>
              <p:spPr bwMode="auto">
                <a:xfrm>
                  <a:off x="4273" y="3409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0" name="Rectangle 1680"/>
                <p:cNvSpPr>
                  <a:spLocks noChangeArrowheads="1"/>
                </p:cNvSpPr>
                <p:nvPr/>
              </p:nvSpPr>
              <p:spPr bwMode="auto">
                <a:xfrm>
                  <a:off x="4321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1" name="Rectangle 1681"/>
                <p:cNvSpPr>
                  <a:spLocks noChangeArrowheads="1"/>
                </p:cNvSpPr>
                <p:nvPr/>
              </p:nvSpPr>
              <p:spPr bwMode="auto">
                <a:xfrm>
                  <a:off x="4363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2" name="Rectangle 1682"/>
                <p:cNvSpPr>
                  <a:spLocks noChangeArrowheads="1"/>
                </p:cNvSpPr>
                <p:nvPr/>
              </p:nvSpPr>
              <p:spPr bwMode="auto">
                <a:xfrm>
                  <a:off x="4405" y="3409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3" name="Rectangle 1683"/>
                <p:cNvSpPr>
                  <a:spLocks noChangeArrowheads="1"/>
                </p:cNvSpPr>
                <p:nvPr/>
              </p:nvSpPr>
              <p:spPr bwMode="auto">
                <a:xfrm>
                  <a:off x="4446" y="3409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4" name="Rectangle 1684"/>
                <p:cNvSpPr>
                  <a:spLocks noChangeArrowheads="1"/>
                </p:cNvSpPr>
                <p:nvPr/>
              </p:nvSpPr>
              <p:spPr bwMode="auto">
                <a:xfrm>
                  <a:off x="4494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5" name="Rectangle 1685"/>
                <p:cNvSpPr>
                  <a:spLocks noChangeArrowheads="1"/>
                </p:cNvSpPr>
                <p:nvPr/>
              </p:nvSpPr>
              <p:spPr bwMode="auto">
                <a:xfrm>
                  <a:off x="4536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6" name="Rectangle 1686"/>
                <p:cNvSpPr>
                  <a:spLocks noChangeArrowheads="1"/>
                </p:cNvSpPr>
                <p:nvPr/>
              </p:nvSpPr>
              <p:spPr bwMode="auto">
                <a:xfrm>
                  <a:off x="4578" y="3409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7" name="Rectangle 1687"/>
                <p:cNvSpPr>
                  <a:spLocks noChangeArrowheads="1"/>
                </p:cNvSpPr>
                <p:nvPr/>
              </p:nvSpPr>
              <p:spPr bwMode="auto">
                <a:xfrm>
                  <a:off x="4619" y="3409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8" name="Rectangle 1688"/>
                <p:cNvSpPr>
                  <a:spLocks noChangeArrowheads="1"/>
                </p:cNvSpPr>
                <p:nvPr/>
              </p:nvSpPr>
              <p:spPr bwMode="auto">
                <a:xfrm>
                  <a:off x="4667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09" name="Rectangle 1689"/>
                <p:cNvSpPr>
                  <a:spLocks noChangeArrowheads="1"/>
                </p:cNvSpPr>
                <p:nvPr/>
              </p:nvSpPr>
              <p:spPr bwMode="auto">
                <a:xfrm>
                  <a:off x="4709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0" name="Rectangle 1690"/>
                <p:cNvSpPr>
                  <a:spLocks noChangeArrowheads="1"/>
                </p:cNvSpPr>
                <p:nvPr/>
              </p:nvSpPr>
              <p:spPr bwMode="auto">
                <a:xfrm>
                  <a:off x="4751" y="3409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1" name="Rectangle 1691"/>
                <p:cNvSpPr>
                  <a:spLocks noChangeArrowheads="1"/>
                </p:cNvSpPr>
                <p:nvPr/>
              </p:nvSpPr>
              <p:spPr bwMode="auto">
                <a:xfrm>
                  <a:off x="4798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2" name="Rectangle 1692"/>
                <p:cNvSpPr>
                  <a:spLocks noChangeArrowheads="1"/>
                </p:cNvSpPr>
                <p:nvPr/>
              </p:nvSpPr>
              <p:spPr bwMode="auto">
                <a:xfrm>
                  <a:off x="4840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3" name="Rectangle 1693"/>
                <p:cNvSpPr>
                  <a:spLocks noChangeArrowheads="1"/>
                </p:cNvSpPr>
                <p:nvPr/>
              </p:nvSpPr>
              <p:spPr bwMode="auto">
                <a:xfrm>
                  <a:off x="4882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4" name="Rectangle 1694"/>
                <p:cNvSpPr>
                  <a:spLocks noChangeArrowheads="1"/>
                </p:cNvSpPr>
                <p:nvPr/>
              </p:nvSpPr>
              <p:spPr bwMode="auto">
                <a:xfrm>
                  <a:off x="4924" y="3409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5" name="Rectangle 1695"/>
                <p:cNvSpPr>
                  <a:spLocks noChangeArrowheads="1"/>
                </p:cNvSpPr>
                <p:nvPr/>
              </p:nvSpPr>
              <p:spPr bwMode="auto">
                <a:xfrm>
                  <a:off x="4971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6" name="Rectangle 1696"/>
                <p:cNvSpPr>
                  <a:spLocks noChangeArrowheads="1"/>
                </p:cNvSpPr>
                <p:nvPr/>
              </p:nvSpPr>
              <p:spPr bwMode="auto">
                <a:xfrm>
                  <a:off x="5013" y="3409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7" name="Rectangle 1697"/>
                <p:cNvSpPr>
                  <a:spLocks noChangeArrowheads="1"/>
                </p:cNvSpPr>
                <p:nvPr/>
              </p:nvSpPr>
              <p:spPr bwMode="auto">
                <a:xfrm>
                  <a:off x="4232" y="346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8" name="Rectangle 1698"/>
                <p:cNvSpPr>
                  <a:spLocks noChangeArrowheads="1"/>
                </p:cNvSpPr>
                <p:nvPr/>
              </p:nvSpPr>
              <p:spPr bwMode="auto">
                <a:xfrm>
                  <a:off x="4273" y="346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19" name="Rectangle 1699"/>
                <p:cNvSpPr>
                  <a:spLocks noChangeArrowheads="1"/>
                </p:cNvSpPr>
                <p:nvPr/>
              </p:nvSpPr>
              <p:spPr bwMode="auto">
                <a:xfrm>
                  <a:off x="4321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0" name="Rectangle 1700"/>
                <p:cNvSpPr>
                  <a:spLocks noChangeArrowheads="1"/>
                </p:cNvSpPr>
                <p:nvPr/>
              </p:nvSpPr>
              <p:spPr bwMode="auto">
                <a:xfrm>
                  <a:off x="4363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1" name="Rectangle 1701"/>
                <p:cNvSpPr>
                  <a:spLocks noChangeArrowheads="1"/>
                </p:cNvSpPr>
                <p:nvPr/>
              </p:nvSpPr>
              <p:spPr bwMode="auto">
                <a:xfrm>
                  <a:off x="4405" y="346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2" name="Rectangle 1702"/>
                <p:cNvSpPr>
                  <a:spLocks noChangeArrowheads="1"/>
                </p:cNvSpPr>
                <p:nvPr/>
              </p:nvSpPr>
              <p:spPr bwMode="auto">
                <a:xfrm>
                  <a:off x="4446" y="346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3" name="Rectangle 1703"/>
                <p:cNvSpPr>
                  <a:spLocks noChangeArrowheads="1"/>
                </p:cNvSpPr>
                <p:nvPr/>
              </p:nvSpPr>
              <p:spPr bwMode="auto">
                <a:xfrm>
                  <a:off x="4494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4" name="Rectangle 1704"/>
                <p:cNvSpPr>
                  <a:spLocks noChangeArrowheads="1"/>
                </p:cNvSpPr>
                <p:nvPr/>
              </p:nvSpPr>
              <p:spPr bwMode="auto">
                <a:xfrm>
                  <a:off x="4536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5" name="Rectangle 1705"/>
                <p:cNvSpPr>
                  <a:spLocks noChangeArrowheads="1"/>
                </p:cNvSpPr>
                <p:nvPr/>
              </p:nvSpPr>
              <p:spPr bwMode="auto">
                <a:xfrm>
                  <a:off x="4578" y="3460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6" name="Rectangle 1706"/>
                <p:cNvSpPr>
                  <a:spLocks noChangeArrowheads="1"/>
                </p:cNvSpPr>
                <p:nvPr/>
              </p:nvSpPr>
              <p:spPr bwMode="auto">
                <a:xfrm>
                  <a:off x="4619" y="3460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7" name="Rectangle 1707"/>
                <p:cNvSpPr>
                  <a:spLocks noChangeArrowheads="1"/>
                </p:cNvSpPr>
                <p:nvPr/>
              </p:nvSpPr>
              <p:spPr bwMode="auto">
                <a:xfrm>
                  <a:off x="4667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8" name="Rectangle 1708"/>
                <p:cNvSpPr>
                  <a:spLocks noChangeArrowheads="1"/>
                </p:cNvSpPr>
                <p:nvPr/>
              </p:nvSpPr>
              <p:spPr bwMode="auto">
                <a:xfrm>
                  <a:off x="4709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29" name="Rectangle 1709"/>
                <p:cNvSpPr>
                  <a:spLocks noChangeArrowheads="1"/>
                </p:cNvSpPr>
                <p:nvPr/>
              </p:nvSpPr>
              <p:spPr bwMode="auto">
                <a:xfrm>
                  <a:off x="4751" y="3460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0" name="Rectangle 1710"/>
                <p:cNvSpPr>
                  <a:spLocks noChangeArrowheads="1"/>
                </p:cNvSpPr>
                <p:nvPr/>
              </p:nvSpPr>
              <p:spPr bwMode="auto">
                <a:xfrm>
                  <a:off x="4798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1" name="Rectangle 1711"/>
                <p:cNvSpPr>
                  <a:spLocks noChangeArrowheads="1"/>
                </p:cNvSpPr>
                <p:nvPr/>
              </p:nvSpPr>
              <p:spPr bwMode="auto">
                <a:xfrm>
                  <a:off x="4840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2" name="Rectangle 1712"/>
                <p:cNvSpPr>
                  <a:spLocks noChangeArrowheads="1"/>
                </p:cNvSpPr>
                <p:nvPr/>
              </p:nvSpPr>
              <p:spPr bwMode="auto">
                <a:xfrm>
                  <a:off x="4882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3" name="Rectangle 1713"/>
                <p:cNvSpPr>
                  <a:spLocks noChangeArrowheads="1"/>
                </p:cNvSpPr>
                <p:nvPr/>
              </p:nvSpPr>
              <p:spPr bwMode="auto">
                <a:xfrm>
                  <a:off x="4924" y="3460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4" name="Rectangle 1714"/>
                <p:cNvSpPr>
                  <a:spLocks noChangeArrowheads="1"/>
                </p:cNvSpPr>
                <p:nvPr/>
              </p:nvSpPr>
              <p:spPr bwMode="auto">
                <a:xfrm>
                  <a:off x="4971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5" name="Rectangle 1715"/>
                <p:cNvSpPr>
                  <a:spLocks noChangeArrowheads="1"/>
                </p:cNvSpPr>
                <p:nvPr/>
              </p:nvSpPr>
              <p:spPr bwMode="auto">
                <a:xfrm>
                  <a:off x="5013" y="3460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6" name="Rectangle 1716"/>
                <p:cNvSpPr>
                  <a:spLocks noChangeArrowheads="1"/>
                </p:cNvSpPr>
                <p:nvPr/>
              </p:nvSpPr>
              <p:spPr bwMode="auto">
                <a:xfrm>
                  <a:off x="4232" y="3504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7" name="Rectangle 1717"/>
                <p:cNvSpPr>
                  <a:spLocks noChangeArrowheads="1"/>
                </p:cNvSpPr>
                <p:nvPr/>
              </p:nvSpPr>
              <p:spPr bwMode="auto">
                <a:xfrm>
                  <a:off x="4273" y="350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8" name="Rectangle 1718"/>
                <p:cNvSpPr>
                  <a:spLocks noChangeArrowheads="1"/>
                </p:cNvSpPr>
                <p:nvPr/>
              </p:nvSpPr>
              <p:spPr bwMode="auto">
                <a:xfrm>
                  <a:off x="4321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39" name="Rectangle 1719"/>
                <p:cNvSpPr>
                  <a:spLocks noChangeArrowheads="1"/>
                </p:cNvSpPr>
                <p:nvPr/>
              </p:nvSpPr>
              <p:spPr bwMode="auto">
                <a:xfrm>
                  <a:off x="4363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0" name="Rectangle 1720"/>
                <p:cNvSpPr>
                  <a:spLocks noChangeArrowheads="1"/>
                </p:cNvSpPr>
                <p:nvPr/>
              </p:nvSpPr>
              <p:spPr bwMode="auto">
                <a:xfrm>
                  <a:off x="4405" y="3504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1" name="Rectangle 1721"/>
                <p:cNvSpPr>
                  <a:spLocks noChangeArrowheads="1"/>
                </p:cNvSpPr>
                <p:nvPr/>
              </p:nvSpPr>
              <p:spPr bwMode="auto">
                <a:xfrm>
                  <a:off x="4446" y="350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2" name="Rectangle 1722"/>
                <p:cNvSpPr>
                  <a:spLocks noChangeArrowheads="1"/>
                </p:cNvSpPr>
                <p:nvPr/>
              </p:nvSpPr>
              <p:spPr bwMode="auto">
                <a:xfrm>
                  <a:off x="4494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3" name="Rectangle 1723"/>
                <p:cNvSpPr>
                  <a:spLocks noChangeArrowheads="1"/>
                </p:cNvSpPr>
                <p:nvPr/>
              </p:nvSpPr>
              <p:spPr bwMode="auto">
                <a:xfrm>
                  <a:off x="4536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4" name="Rectangle 1724"/>
                <p:cNvSpPr>
                  <a:spLocks noChangeArrowheads="1"/>
                </p:cNvSpPr>
                <p:nvPr/>
              </p:nvSpPr>
              <p:spPr bwMode="auto">
                <a:xfrm>
                  <a:off x="4578" y="3504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5" name="Rectangle 1725"/>
                <p:cNvSpPr>
                  <a:spLocks noChangeArrowheads="1"/>
                </p:cNvSpPr>
                <p:nvPr/>
              </p:nvSpPr>
              <p:spPr bwMode="auto">
                <a:xfrm>
                  <a:off x="4619" y="350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6" name="Rectangle 1726"/>
                <p:cNvSpPr>
                  <a:spLocks noChangeArrowheads="1"/>
                </p:cNvSpPr>
                <p:nvPr/>
              </p:nvSpPr>
              <p:spPr bwMode="auto">
                <a:xfrm>
                  <a:off x="4667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7" name="Rectangle 1727"/>
                <p:cNvSpPr>
                  <a:spLocks noChangeArrowheads="1"/>
                </p:cNvSpPr>
                <p:nvPr/>
              </p:nvSpPr>
              <p:spPr bwMode="auto">
                <a:xfrm>
                  <a:off x="4709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8" name="Rectangle 1728"/>
                <p:cNvSpPr>
                  <a:spLocks noChangeArrowheads="1"/>
                </p:cNvSpPr>
                <p:nvPr/>
              </p:nvSpPr>
              <p:spPr bwMode="auto">
                <a:xfrm>
                  <a:off x="4751" y="350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49" name="Rectangle 1729"/>
                <p:cNvSpPr>
                  <a:spLocks noChangeArrowheads="1"/>
                </p:cNvSpPr>
                <p:nvPr/>
              </p:nvSpPr>
              <p:spPr bwMode="auto">
                <a:xfrm>
                  <a:off x="4798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0" name="Rectangle 1730"/>
                <p:cNvSpPr>
                  <a:spLocks noChangeArrowheads="1"/>
                </p:cNvSpPr>
                <p:nvPr/>
              </p:nvSpPr>
              <p:spPr bwMode="auto">
                <a:xfrm>
                  <a:off x="4840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1" name="Rectangle 1731"/>
                <p:cNvSpPr>
                  <a:spLocks noChangeArrowheads="1"/>
                </p:cNvSpPr>
                <p:nvPr/>
              </p:nvSpPr>
              <p:spPr bwMode="auto">
                <a:xfrm>
                  <a:off x="4882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2" name="Rectangle 1732"/>
                <p:cNvSpPr>
                  <a:spLocks noChangeArrowheads="1"/>
                </p:cNvSpPr>
                <p:nvPr/>
              </p:nvSpPr>
              <p:spPr bwMode="auto">
                <a:xfrm>
                  <a:off x="4924" y="350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3" name="Rectangle 1733"/>
                <p:cNvSpPr>
                  <a:spLocks noChangeArrowheads="1"/>
                </p:cNvSpPr>
                <p:nvPr/>
              </p:nvSpPr>
              <p:spPr bwMode="auto">
                <a:xfrm>
                  <a:off x="4971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4" name="Rectangle 1734"/>
                <p:cNvSpPr>
                  <a:spLocks noChangeArrowheads="1"/>
                </p:cNvSpPr>
                <p:nvPr/>
              </p:nvSpPr>
              <p:spPr bwMode="auto">
                <a:xfrm>
                  <a:off x="5013" y="350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5" name="Rectangle 1735"/>
                <p:cNvSpPr>
                  <a:spLocks noChangeArrowheads="1"/>
                </p:cNvSpPr>
                <p:nvPr/>
              </p:nvSpPr>
              <p:spPr bwMode="auto">
                <a:xfrm>
                  <a:off x="4273" y="3549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6" name="Rectangle 1736"/>
                <p:cNvSpPr>
                  <a:spLocks noChangeArrowheads="1"/>
                </p:cNvSpPr>
                <p:nvPr/>
              </p:nvSpPr>
              <p:spPr bwMode="auto">
                <a:xfrm>
                  <a:off x="4321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7" name="Rectangle 1737"/>
                <p:cNvSpPr>
                  <a:spLocks noChangeArrowheads="1"/>
                </p:cNvSpPr>
                <p:nvPr/>
              </p:nvSpPr>
              <p:spPr bwMode="auto">
                <a:xfrm>
                  <a:off x="4363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8" name="Rectangle 1738"/>
                <p:cNvSpPr>
                  <a:spLocks noChangeArrowheads="1"/>
                </p:cNvSpPr>
                <p:nvPr/>
              </p:nvSpPr>
              <p:spPr bwMode="auto">
                <a:xfrm>
                  <a:off x="4405" y="3549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59" name="Rectangle 1739"/>
                <p:cNvSpPr>
                  <a:spLocks noChangeArrowheads="1"/>
                </p:cNvSpPr>
                <p:nvPr/>
              </p:nvSpPr>
              <p:spPr bwMode="auto">
                <a:xfrm>
                  <a:off x="4446" y="3549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0" name="Rectangle 1740"/>
                <p:cNvSpPr>
                  <a:spLocks noChangeArrowheads="1"/>
                </p:cNvSpPr>
                <p:nvPr/>
              </p:nvSpPr>
              <p:spPr bwMode="auto">
                <a:xfrm>
                  <a:off x="4494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1" name="Rectangle 1741"/>
                <p:cNvSpPr>
                  <a:spLocks noChangeArrowheads="1"/>
                </p:cNvSpPr>
                <p:nvPr/>
              </p:nvSpPr>
              <p:spPr bwMode="auto">
                <a:xfrm>
                  <a:off x="4536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2" name="Rectangle 1742"/>
                <p:cNvSpPr>
                  <a:spLocks noChangeArrowheads="1"/>
                </p:cNvSpPr>
                <p:nvPr/>
              </p:nvSpPr>
              <p:spPr bwMode="auto">
                <a:xfrm>
                  <a:off x="4578" y="3549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3" name="Rectangle 1743"/>
                <p:cNvSpPr>
                  <a:spLocks noChangeArrowheads="1"/>
                </p:cNvSpPr>
                <p:nvPr/>
              </p:nvSpPr>
              <p:spPr bwMode="auto">
                <a:xfrm>
                  <a:off x="4619" y="3549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4" name="Rectangle 1744"/>
                <p:cNvSpPr>
                  <a:spLocks noChangeArrowheads="1"/>
                </p:cNvSpPr>
                <p:nvPr/>
              </p:nvSpPr>
              <p:spPr bwMode="auto">
                <a:xfrm>
                  <a:off x="4667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5" name="Rectangle 1745"/>
                <p:cNvSpPr>
                  <a:spLocks noChangeArrowheads="1"/>
                </p:cNvSpPr>
                <p:nvPr/>
              </p:nvSpPr>
              <p:spPr bwMode="auto">
                <a:xfrm>
                  <a:off x="4709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6" name="Rectangle 1746"/>
                <p:cNvSpPr>
                  <a:spLocks noChangeArrowheads="1"/>
                </p:cNvSpPr>
                <p:nvPr/>
              </p:nvSpPr>
              <p:spPr bwMode="auto">
                <a:xfrm>
                  <a:off x="4751" y="3549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7" name="Rectangle 1747"/>
                <p:cNvSpPr>
                  <a:spLocks noChangeArrowheads="1"/>
                </p:cNvSpPr>
                <p:nvPr/>
              </p:nvSpPr>
              <p:spPr bwMode="auto">
                <a:xfrm>
                  <a:off x="4798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8" name="Rectangle 1748"/>
                <p:cNvSpPr>
                  <a:spLocks noChangeArrowheads="1"/>
                </p:cNvSpPr>
                <p:nvPr/>
              </p:nvSpPr>
              <p:spPr bwMode="auto">
                <a:xfrm>
                  <a:off x="4840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69" name="Rectangle 1749"/>
                <p:cNvSpPr>
                  <a:spLocks noChangeArrowheads="1"/>
                </p:cNvSpPr>
                <p:nvPr/>
              </p:nvSpPr>
              <p:spPr bwMode="auto">
                <a:xfrm>
                  <a:off x="4882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0" name="Rectangle 1750"/>
                <p:cNvSpPr>
                  <a:spLocks noChangeArrowheads="1"/>
                </p:cNvSpPr>
                <p:nvPr/>
              </p:nvSpPr>
              <p:spPr bwMode="auto">
                <a:xfrm>
                  <a:off x="4924" y="3549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1" name="Rectangle 1751"/>
                <p:cNvSpPr>
                  <a:spLocks noChangeArrowheads="1"/>
                </p:cNvSpPr>
                <p:nvPr/>
              </p:nvSpPr>
              <p:spPr bwMode="auto">
                <a:xfrm>
                  <a:off x="4971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2" name="Rectangle 1752"/>
                <p:cNvSpPr>
                  <a:spLocks noChangeArrowheads="1"/>
                </p:cNvSpPr>
                <p:nvPr/>
              </p:nvSpPr>
              <p:spPr bwMode="auto">
                <a:xfrm>
                  <a:off x="5013" y="354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3" name="Rectangle 1753"/>
                <p:cNvSpPr>
                  <a:spLocks noChangeArrowheads="1"/>
                </p:cNvSpPr>
                <p:nvPr/>
              </p:nvSpPr>
              <p:spPr bwMode="auto">
                <a:xfrm>
                  <a:off x="4273" y="359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4" name="Rectangle 1754"/>
                <p:cNvSpPr>
                  <a:spLocks noChangeArrowheads="1"/>
                </p:cNvSpPr>
                <p:nvPr/>
              </p:nvSpPr>
              <p:spPr bwMode="auto">
                <a:xfrm>
                  <a:off x="4321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5" name="Rectangle 1755"/>
                <p:cNvSpPr>
                  <a:spLocks noChangeArrowheads="1"/>
                </p:cNvSpPr>
                <p:nvPr/>
              </p:nvSpPr>
              <p:spPr bwMode="auto">
                <a:xfrm>
                  <a:off x="4363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6" name="Rectangle 1756"/>
                <p:cNvSpPr>
                  <a:spLocks noChangeArrowheads="1"/>
                </p:cNvSpPr>
                <p:nvPr/>
              </p:nvSpPr>
              <p:spPr bwMode="auto">
                <a:xfrm>
                  <a:off x="4405" y="3593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7" name="Rectangle 1757"/>
                <p:cNvSpPr>
                  <a:spLocks noChangeArrowheads="1"/>
                </p:cNvSpPr>
                <p:nvPr/>
              </p:nvSpPr>
              <p:spPr bwMode="auto">
                <a:xfrm>
                  <a:off x="4446" y="359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8" name="Rectangle 1758"/>
                <p:cNvSpPr>
                  <a:spLocks noChangeArrowheads="1"/>
                </p:cNvSpPr>
                <p:nvPr/>
              </p:nvSpPr>
              <p:spPr bwMode="auto">
                <a:xfrm>
                  <a:off x="4494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79" name="Rectangle 1759"/>
                <p:cNvSpPr>
                  <a:spLocks noChangeArrowheads="1"/>
                </p:cNvSpPr>
                <p:nvPr/>
              </p:nvSpPr>
              <p:spPr bwMode="auto">
                <a:xfrm>
                  <a:off x="4536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0" name="Rectangle 1760"/>
                <p:cNvSpPr>
                  <a:spLocks noChangeArrowheads="1"/>
                </p:cNvSpPr>
                <p:nvPr/>
              </p:nvSpPr>
              <p:spPr bwMode="auto">
                <a:xfrm>
                  <a:off x="4578" y="3593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1" name="Rectangle 1761"/>
                <p:cNvSpPr>
                  <a:spLocks noChangeArrowheads="1"/>
                </p:cNvSpPr>
                <p:nvPr/>
              </p:nvSpPr>
              <p:spPr bwMode="auto">
                <a:xfrm>
                  <a:off x="4619" y="359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2" name="Rectangle 1762"/>
                <p:cNvSpPr>
                  <a:spLocks noChangeArrowheads="1"/>
                </p:cNvSpPr>
                <p:nvPr/>
              </p:nvSpPr>
              <p:spPr bwMode="auto">
                <a:xfrm>
                  <a:off x="4667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3" name="Rectangle 1763"/>
                <p:cNvSpPr>
                  <a:spLocks noChangeArrowheads="1"/>
                </p:cNvSpPr>
                <p:nvPr/>
              </p:nvSpPr>
              <p:spPr bwMode="auto">
                <a:xfrm>
                  <a:off x="4709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4" name="Rectangle 1764"/>
                <p:cNvSpPr>
                  <a:spLocks noChangeArrowheads="1"/>
                </p:cNvSpPr>
                <p:nvPr/>
              </p:nvSpPr>
              <p:spPr bwMode="auto">
                <a:xfrm>
                  <a:off x="4751" y="3593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5" name="Rectangle 1765"/>
                <p:cNvSpPr>
                  <a:spLocks noChangeArrowheads="1"/>
                </p:cNvSpPr>
                <p:nvPr/>
              </p:nvSpPr>
              <p:spPr bwMode="auto">
                <a:xfrm>
                  <a:off x="4798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6" name="Rectangle 1766"/>
                <p:cNvSpPr>
                  <a:spLocks noChangeArrowheads="1"/>
                </p:cNvSpPr>
                <p:nvPr/>
              </p:nvSpPr>
              <p:spPr bwMode="auto">
                <a:xfrm>
                  <a:off x="4840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7" name="Rectangle 1767"/>
                <p:cNvSpPr>
                  <a:spLocks noChangeArrowheads="1"/>
                </p:cNvSpPr>
                <p:nvPr/>
              </p:nvSpPr>
              <p:spPr bwMode="auto">
                <a:xfrm>
                  <a:off x="4882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8" name="Rectangle 1768"/>
                <p:cNvSpPr>
                  <a:spLocks noChangeArrowheads="1"/>
                </p:cNvSpPr>
                <p:nvPr/>
              </p:nvSpPr>
              <p:spPr bwMode="auto">
                <a:xfrm>
                  <a:off x="4924" y="3593"/>
                  <a:ext cx="47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89" name="Rectangle 1769"/>
                <p:cNvSpPr>
                  <a:spLocks noChangeArrowheads="1"/>
                </p:cNvSpPr>
                <p:nvPr/>
              </p:nvSpPr>
              <p:spPr bwMode="auto">
                <a:xfrm>
                  <a:off x="4971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0" name="Rectangle 1770"/>
                <p:cNvSpPr>
                  <a:spLocks noChangeArrowheads="1"/>
                </p:cNvSpPr>
                <p:nvPr/>
              </p:nvSpPr>
              <p:spPr bwMode="auto">
                <a:xfrm>
                  <a:off x="5013" y="359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1" name="Rectangle 1771"/>
                <p:cNvSpPr>
                  <a:spLocks noChangeArrowheads="1"/>
                </p:cNvSpPr>
                <p:nvPr/>
              </p:nvSpPr>
              <p:spPr bwMode="auto">
                <a:xfrm>
                  <a:off x="4273" y="364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2" name="Rectangle 1772"/>
                <p:cNvSpPr>
                  <a:spLocks noChangeArrowheads="1"/>
                </p:cNvSpPr>
                <p:nvPr/>
              </p:nvSpPr>
              <p:spPr bwMode="auto">
                <a:xfrm>
                  <a:off x="4321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3" name="Rectangle 1773"/>
                <p:cNvSpPr>
                  <a:spLocks noChangeArrowheads="1"/>
                </p:cNvSpPr>
                <p:nvPr/>
              </p:nvSpPr>
              <p:spPr bwMode="auto">
                <a:xfrm>
                  <a:off x="4363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4" name="Rectangle 1774"/>
                <p:cNvSpPr>
                  <a:spLocks noChangeArrowheads="1"/>
                </p:cNvSpPr>
                <p:nvPr/>
              </p:nvSpPr>
              <p:spPr bwMode="auto">
                <a:xfrm>
                  <a:off x="4405" y="3644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5" name="Rectangle 1775"/>
                <p:cNvSpPr>
                  <a:spLocks noChangeArrowheads="1"/>
                </p:cNvSpPr>
                <p:nvPr/>
              </p:nvSpPr>
              <p:spPr bwMode="auto">
                <a:xfrm>
                  <a:off x="4446" y="364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6" name="Rectangle 1776"/>
                <p:cNvSpPr>
                  <a:spLocks noChangeArrowheads="1"/>
                </p:cNvSpPr>
                <p:nvPr/>
              </p:nvSpPr>
              <p:spPr bwMode="auto">
                <a:xfrm>
                  <a:off x="4494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7" name="Rectangle 1777"/>
                <p:cNvSpPr>
                  <a:spLocks noChangeArrowheads="1"/>
                </p:cNvSpPr>
                <p:nvPr/>
              </p:nvSpPr>
              <p:spPr bwMode="auto">
                <a:xfrm>
                  <a:off x="4536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8" name="Rectangle 1778"/>
                <p:cNvSpPr>
                  <a:spLocks noChangeArrowheads="1"/>
                </p:cNvSpPr>
                <p:nvPr/>
              </p:nvSpPr>
              <p:spPr bwMode="auto">
                <a:xfrm>
                  <a:off x="4578" y="3644"/>
                  <a:ext cx="41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99" name="Rectangle 1779"/>
                <p:cNvSpPr>
                  <a:spLocks noChangeArrowheads="1"/>
                </p:cNvSpPr>
                <p:nvPr/>
              </p:nvSpPr>
              <p:spPr bwMode="auto">
                <a:xfrm>
                  <a:off x="4619" y="3644"/>
                  <a:ext cx="48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0" name="Rectangle 1780"/>
                <p:cNvSpPr>
                  <a:spLocks noChangeArrowheads="1"/>
                </p:cNvSpPr>
                <p:nvPr/>
              </p:nvSpPr>
              <p:spPr bwMode="auto">
                <a:xfrm>
                  <a:off x="4667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1" name="Rectangle 1781"/>
                <p:cNvSpPr>
                  <a:spLocks noChangeArrowheads="1"/>
                </p:cNvSpPr>
                <p:nvPr/>
              </p:nvSpPr>
              <p:spPr bwMode="auto">
                <a:xfrm>
                  <a:off x="4709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2" name="Rectangle 1782"/>
                <p:cNvSpPr>
                  <a:spLocks noChangeArrowheads="1"/>
                </p:cNvSpPr>
                <p:nvPr/>
              </p:nvSpPr>
              <p:spPr bwMode="auto">
                <a:xfrm>
                  <a:off x="4751" y="364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3" name="Rectangle 1783"/>
                <p:cNvSpPr>
                  <a:spLocks noChangeArrowheads="1"/>
                </p:cNvSpPr>
                <p:nvPr/>
              </p:nvSpPr>
              <p:spPr bwMode="auto">
                <a:xfrm>
                  <a:off x="4798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4" name="Rectangle 1784"/>
                <p:cNvSpPr>
                  <a:spLocks noChangeArrowheads="1"/>
                </p:cNvSpPr>
                <p:nvPr/>
              </p:nvSpPr>
              <p:spPr bwMode="auto">
                <a:xfrm>
                  <a:off x="4840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5" name="Rectangle 1785"/>
                <p:cNvSpPr>
                  <a:spLocks noChangeArrowheads="1"/>
                </p:cNvSpPr>
                <p:nvPr/>
              </p:nvSpPr>
              <p:spPr bwMode="auto">
                <a:xfrm>
                  <a:off x="4882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6" name="Rectangle 1786"/>
                <p:cNvSpPr>
                  <a:spLocks noChangeArrowheads="1"/>
                </p:cNvSpPr>
                <p:nvPr/>
              </p:nvSpPr>
              <p:spPr bwMode="auto">
                <a:xfrm>
                  <a:off x="4924" y="3644"/>
                  <a:ext cx="47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7" name="Rectangle 1787"/>
                <p:cNvSpPr>
                  <a:spLocks noChangeArrowheads="1"/>
                </p:cNvSpPr>
                <p:nvPr/>
              </p:nvSpPr>
              <p:spPr bwMode="auto">
                <a:xfrm>
                  <a:off x="4971" y="3644"/>
                  <a:ext cx="42" cy="45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8" name="Rectangle 1788"/>
                <p:cNvSpPr>
                  <a:spLocks noChangeArrowheads="1"/>
                </p:cNvSpPr>
                <p:nvPr/>
              </p:nvSpPr>
              <p:spPr bwMode="auto">
                <a:xfrm>
                  <a:off x="4273" y="3689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09" name="Rectangle 1789"/>
                <p:cNvSpPr>
                  <a:spLocks noChangeArrowheads="1"/>
                </p:cNvSpPr>
                <p:nvPr/>
              </p:nvSpPr>
              <p:spPr bwMode="auto">
                <a:xfrm>
                  <a:off x="4321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0" name="Rectangle 1790"/>
                <p:cNvSpPr>
                  <a:spLocks noChangeArrowheads="1"/>
                </p:cNvSpPr>
                <p:nvPr/>
              </p:nvSpPr>
              <p:spPr bwMode="auto">
                <a:xfrm>
                  <a:off x="4363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1" name="Rectangle 1791"/>
                <p:cNvSpPr>
                  <a:spLocks noChangeArrowheads="1"/>
                </p:cNvSpPr>
                <p:nvPr/>
              </p:nvSpPr>
              <p:spPr bwMode="auto">
                <a:xfrm>
                  <a:off x="4405" y="3689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2" name="Rectangle 1792"/>
                <p:cNvSpPr>
                  <a:spLocks noChangeArrowheads="1"/>
                </p:cNvSpPr>
                <p:nvPr/>
              </p:nvSpPr>
              <p:spPr bwMode="auto">
                <a:xfrm>
                  <a:off x="4446" y="3689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3" name="Rectangle 1793"/>
                <p:cNvSpPr>
                  <a:spLocks noChangeArrowheads="1"/>
                </p:cNvSpPr>
                <p:nvPr/>
              </p:nvSpPr>
              <p:spPr bwMode="auto">
                <a:xfrm>
                  <a:off x="4494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4" name="Rectangle 1794"/>
                <p:cNvSpPr>
                  <a:spLocks noChangeArrowheads="1"/>
                </p:cNvSpPr>
                <p:nvPr/>
              </p:nvSpPr>
              <p:spPr bwMode="auto">
                <a:xfrm>
                  <a:off x="4536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5" name="Rectangle 1795"/>
                <p:cNvSpPr>
                  <a:spLocks noChangeArrowheads="1"/>
                </p:cNvSpPr>
                <p:nvPr/>
              </p:nvSpPr>
              <p:spPr bwMode="auto">
                <a:xfrm>
                  <a:off x="4578" y="3689"/>
                  <a:ext cx="41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6" name="Rectangle 1796"/>
                <p:cNvSpPr>
                  <a:spLocks noChangeArrowheads="1"/>
                </p:cNvSpPr>
                <p:nvPr/>
              </p:nvSpPr>
              <p:spPr bwMode="auto">
                <a:xfrm>
                  <a:off x="4619" y="3689"/>
                  <a:ext cx="48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7" name="Rectangle 1797"/>
                <p:cNvSpPr>
                  <a:spLocks noChangeArrowheads="1"/>
                </p:cNvSpPr>
                <p:nvPr/>
              </p:nvSpPr>
              <p:spPr bwMode="auto">
                <a:xfrm>
                  <a:off x="4667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8" name="Rectangle 1798"/>
                <p:cNvSpPr>
                  <a:spLocks noChangeArrowheads="1"/>
                </p:cNvSpPr>
                <p:nvPr/>
              </p:nvSpPr>
              <p:spPr bwMode="auto">
                <a:xfrm>
                  <a:off x="4709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19" name="Rectangle 1799"/>
                <p:cNvSpPr>
                  <a:spLocks noChangeArrowheads="1"/>
                </p:cNvSpPr>
                <p:nvPr/>
              </p:nvSpPr>
              <p:spPr bwMode="auto">
                <a:xfrm>
                  <a:off x="4751" y="3689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0" name="Rectangle 1800"/>
                <p:cNvSpPr>
                  <a:spLocks noChangeArrowheads="1"/>
                </p:cNvSpPr>
                <p:nvPr/>
              </p:nvSpPr>
              <p:spPr bwMode="auto">
                <a:xfrm>
                  <a:off x="4798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1" name="Rectangle 1801"/>
                <p:cNvSpPr>
                  <a:spLocks noChangeArrowheads="1"/>
                </p:cNvSpPr>
                <p:nvPr/>
              </p:nvSpPr>
              <p:spPr bwMode="auto">
                <a:xfrm>
                  <a:off x="4840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2" name="Rectangle 1802"/>
                <p:cNvSpPr>
                  <a:spLocks noChangeArrowheads="1"/>
                </p:cNvSpPr>
                <p:nvPr/>
              </p:nvSpPr>
              <p:spPr bwMode="auto">
                <a:xfrm>
                  <a:off x="4882" y="3689"/>
                  <a:ext cx="42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3" name="Rectangle 1803"/>
                <p:cNvSpPr>
                  <a:spLocks noChangeArrowheads="1"/>
                </p:cNvSpPr>
                <p:nvPr/>
              </p:nvSpPr>
              <p:spPr bwMode="auto">
                <a:xfrm>
                  <a:off x="4924" y="3689"/>
                  <a:ext cx="47" cy="44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4" name="Rectangle 1804"/>
                <p:cNvSpPr>
                  <a:spLocks noChangeArrowheads="1"/>
                </p:cNvSpPr>
                <p:nvPr/>
              </p:nvSpPr>
              <p:spPr bwMode="auto">
                <a:xfrm>
                  <a:off x="4273" y="373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5" name="Rectangle 1805"/>
                <p:cNvSpPr>
                  <a:spLocks noChangeArrowheads="1"/>
                </p:cNvSpPr>
                <p:nvPr/>
              </p:nvSpPr>
              <p:spPr bwMode="auto">
                <a:xfrm>
                  <a:off x="4321" y="373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6" name="Rectangle 1806"/>
                <p:cNvSpPr>
                  <a:spLocks noChangeArrowheads="1"/>
                </p:cNvSpPr>
                <p:nvPr/>
              </p:nvSpPr>
              <p:spPr bwMode="auto">
                <a:xfrm>
                  <a:off x="4363" y="373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7" name="Rectangle 1807"/>
                <p:cNvSpPr>
                  <a:spLocks noChangeArrowheads="1"/>
                </p:cNvSpPr>
                <p:nvPr/>
              </p:nvSpPr>
              <p:spPr bwMode="auto">
                <a:xfrm>
                  <a:off x="4405" y="3733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8" name="Rectangle 1808"/>
                <p:cNvSpPr>
                  <a:spLocks noChangeArrowheads="1"/>
                </p:cNvSpPr>
                <p:nvPr/>
              </p:nvSpPr>
              <p:spPr bwMode="auto">
                <a:xfrm>
                  <a:off x="4446" y="373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29" name="Rectangle 1809"/>
                <p:cNvSpPr>
                  <a:spLocks noChangeArrowheads="1"/>
                </p:cNvSpPr>
                <p:nvPr/>
              </p:nvSpPr>
              <p:spPr bwMode="auto">
                <a:xfrm>
                  <a:off x="4494" y="373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30" name="Rectangle 1810"/>
                <p:cNvSpPr>
                  <a:spLocks noChangeArrowheads="1"/>
                </p:cNvSpPr>
                <p:nvPr/>
              </p:nvSpPr>
              <p:spPr bwMode="auto">
                <a:xfrm>
                  <a:off x="4536" y="373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31" name="Rectangle 1811"/>
                <p:cNvSpPr>
                  <a:spLocks noChangeArrowheads="1"/>
                </p:cNvSpPr>
                <p:nvPr/>
              </p:nvSpPr>
              <p:spPr bwMode="auto">
                <a:xfrm>
                  <a:off x="4578" y="3733"/>
                  <a:ext cx="41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32" name="Rectangle 1812"/>
                <p:cNvSpPr>
                  <a:spLocks noChangeArrowheads="1"/>
                </p:cNvSpPr>
                <p:nvPr/>
              </p:nvSpPr>
              <p:spPr bwMode="auto">
                <a:xfrm>
                  <a:off x="4619" y="3733"/>
                  <a:ext cx="48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33" name="Rectangle 1813"/>
                <p:cNvSpPr>
                  <a:spLocks noChangeArrowheads="1"/>
                </p:cNvSpPr>
                <p:nvPr/>
              </p:nvSpPr>
              <p:spPr bwMode="auto">
                <a:xfrm>
                  <a:off x="4667" y="373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34" name="Rectangle 1814"/>
                <p:cNvSpPr>
                  <a:spLocks noChangeArrowheads="1"/>
                </p:cNvSpPr>
                <p:nvPr/>
              </p:nvSpPr>
              <p:spPr bwMode="auto">
                <a:xfrm>
                  <a:off x="4709" y="3733"/>
                  <a:ext cx="42" cy="51"/>
                </a:xfrm>
                <a:prstGeom prst="rect">
                  <a:avLst/>
                </a:prstGeom>
                <a:noFill/>
                <a:ln w="9525">
                  <a:solidFill>
                    <a:srgbClr val="FFC3C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335" name="Rectangle 1815"/>
              <p:cNvSpPr>
                <a:spLocks noChangeArrowheads="1"/>
              </p:cNvSpPr>
              <p:nvPr/>
            </p:nvSpPr>
            <p:spPr bwMode="auto">
              <a:xfrm>
                <a:off x="4751" y="373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36" name="Rectangle 1816"/>
              <p:cNvSpPr>
                <a:spLocks noChangeArrowheads="1"/>
              </p:cNvSpPr>
              <p:nvPr/>
            </p:nvSpPr>
            <p:spPr bwMode="auto">
              <a:xfrm>
                <a:off x="4793" y="373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37" name="Rectangle 1817"/>
              <p:cNvSpPr>
                <a:spLocks noChangeArrowheads="1"/>
              </p:cNvSpPr>
              <p:nvPr/>
            </p:nvSpPr>
            <p:spPr bwMode="auto">
              <a:xfrm>
                <a:off x="4835" y="373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38" name="Rectangle 1818"/>
              <p:cNvSpPr>
                <a:spLocks noChangeArrowheads="1"/>
              </p:cNvSpPr>
              <p:nvPr/>
            </p:nvSpPr>
            <p:spPr bwMode="auto">
              <a:xfrm>
                <a:off x="4316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39" name="Rectangle 1819"/>
              <p:cNvSpPr>
                <a:spLocks noChangeArrowheads="1"/>
              </p:cNvSpPr>
              <p:nvPr/>
            </p:nvSpPr>
            <p:spPr bwMode="auto">
              <a:xfrm>
                <a:off x="4358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0" name="Rectangle 1820"/>
              <p:cNvSpPr>
                <a:spLocks noChangeArrowheads="1"/>
              </p:cNvSpPr>
              <p:nvPr/>
            </p:nvSpPr>
            <p:spPr bwMode="auto">
              <a:xfrm>
                <a:off x="4399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1" name="Rectangle 1821"/>
              <p:cNvSpPr>
                <a:spLocks noChangeArrowheads="1"/>
              </p:cNvSpPr>
              <p:nvPr/>
            </p:nvSpPr>
            <p:spPr bwMode="auto">
              <a:xfrm>
                <a:off x="4446" y="3782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2" name="Rectangle 1822"/>
              <p:cNvSpPr>
                <a:spLocks noChangeArrowheads="1"/>
              </p:cNvSpPr>
              <p:nvPr/>
            </p:nvSpPr>
            <p:spPr bwMode="auto">
              <a:xfrm>
                <a:off x="4489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3" name="Rectangle 1823"/>
              <p:cNvSpPr>
                <a:spLocks noChangeArrowheads="1"/>
              </p:cNvSpPr>
              <p:nvPr/>
            </p:nvSpPr>
            <p:spPr bwMode="auto">
              <a:xfrm>
                <a:off x="4531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4" name="Rectangle 1824"/>
              <p:cNvSpPr>
                <a:spLocks noChangeArrowheads="1"/>
              </p:cNvSpPr>
              <p:nvPr/>
            </p:nvSpPr>
            <p:spPr bwMode="auto">
              <a:xfrm>
                <a:off x="4572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5" name="Rectangle 1825"/>
              <p:cNvSpPr>
                <a:spLocks noChangeArrowheads="1"/>
              </p:cNvSpPr>
              <p:nvPr/>
            </p:nvSpPr>
            <p:spPr bwMode="auto">
              <a:xfrm>
                <a:off x="4619" y="3782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6" name="Rectangle 1826"/>
              <p:cNvSpPr>
                <a:spLocks noChangeArrowheads="1"/>
              </p:cNvSpPr>
              <p:nvPr/>
            </p:nvSpPr>
            <p:spPr bwMode="auto">
              <a:xfrm>
                <a:off x="4662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7" name="Rectangle 1827"/>
              <p:cNvSpPr>
                <a:spLocks noChangeArrowheads="1"/>
              </p:cNvSpPr>
              <p:nvPr/>
            </p:nvSpPr>
            <p:spPr bwMode="auto">
              <a:xfrm>
                <a:off x="4704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8" name="Rectangle 1828"/>
              <p:cNvSpPr>
                <a:spLocks noChangeArrowheads="1"/>
              </p:cNvSpPr>
              <p:nvPr/>
            </p:nvSpPr>
            <p:spPr bwMode="auto">
              <a:xfrm>
                <a:off x="4751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9" name="Rectangle 1829"/>
              <p:cNvSpPr>
                <a:spLocks noChangeArrowheads="1"/>
              </p:cNvSpPr>
              <p:nvPr/>
            </p:nvSpPr>
            <p:spPr bwMode="auto">
              <a:xfrm>
                <a:off x="4358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0" name="Rectangle 1830"/>
              <p:cNvSpPr>
                <a:spLocks noChangeArrowheads="1"/>
              </p:cNvSpPr>
              <p:nvPr/>
            </p:nvSpPr>
            <p:spPr bwMode="auto">
              <a:xfrm>
                <a:off x="4399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1" name="Rectangle 1831"/>
              <p:cNvSpPr>
                <a:spLocks noChangeArrowheads="1"/>
              </p:cNvSpPr>
              <p:nvPr/>
            </p:nvSpPr>
            <p:spPr bwMode="auto">
              <a:xfrm>
                <a:off x="4446" y="3826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2" name="Rectangle 1832"/>
              <p:cNvSpPr>
                <a:spLocks noChangeArrowheads="1"/>
              </p:cNvSpPr>
              <p:nvPr/>
            </p:nvSpPr>
            <p:spPr bwMode="auto">
              <a:xfrm>
                <a:off x="4489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3" name="Rectangle 1833"/>
              <p:cNvSpPr>
                <a:spLocks noChangeArrowheads="1"/>
              </p:cNvSpPr>
              <p:nvPr/>
            </p:nvSpPr>
            <p:spPr bwMode="auto">
              <a:xfrm>
                <a:off x="4531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4" name="Rectangle 1834"/>
              <p:cNvSpPr>
                <a:spLocks noChangeArrowheads="1"/>
              </p:cNvSpPr>
              <p:nvPr/>
            </p:nvSpPr>
            <p:spPr bwMode="auto">
              <a:xfrm>
                <a:off x="4572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5" name="Rectangle 1835"/>
              <p:cNvSpPr>
                <a:spLocks noChangeArrowheads="1"/>
              </p:cNvSpPr>
              <p:nvPr/>
            </p:nvSpPr>
            <p:spPr bwMode="auto">
              <a:xfrm>
                <a:off x="4358" y="387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6" name="Rectangle 1836"/>
              <p:cNvSpPr>
                <a:spLocks noChangeArrowheads="1"/>
              </p:cNvSpPr>
              <p:nvPr/>
            </p:nvSpPr>
            <p:spPr bwMode="auto">
              <a:xfrm>
                <a:off x="4399" y="387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7" name="Rectangle 1837"/>
              <p:cNvSpPr>
                <a:spLocks noChangeArrowheads="1"/>
              </p:cNvSpPr>
              <p:nvPr/>
            </p:nvSpPr>
            <p:spPr bwMode="auto">
              <a:xfrm>
                <a:off x="4446" y="3871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8" name="Rectangle 1838"/>
              <p:cNvSpPr>
                <a:spLocks noChangeArrowheads="1"/>
              </p:cNvSpPr>
              <p:nvPr/>
            </p:nvSpPr>
            <p:spPr bwMode="auto">
              <a:xfrm>
                <a:off x="4489" y="387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9" name="Rectangle 1839"/>
              <p:cNvSpPr>
                <a:spLocks noChangeArrowheads="1"/>
              </p:cNvSpPr>
              <p:nvPr/>
            </p:nvSpPr>
            <p:spPr bwMode="auto">
              <a:xfrm>
                <a:off x="4531" y="387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0" name="Rectangle 1840"/>
              <p:cNvSpPr>
                <a:spLocks noChangeArrowheads="1"/>
              </p:cNvSpPr>
              <p:nvPr/>
            </p:nvSpPr>
            <p:spPr bwMode="auto">
              <a:xfrm>
                <a:off x="4358" y="391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1" name="Rectangle 1841"/>
              <p:cNvSpPr>
                <a:spLocks noChangeArrowheads="1"/>
              </p:cNvSpPr>
              <p:nvPr/>
            </p:nvSpPr>
            <p:spPr bwMode="auto">
              <a:xfrm>
                <a:off x="4399" y="391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2" name="Rectangle 1842"/>
              <p:cNvSpPr>
                <a:spLocks noChangeArrowheads="1"/>
              </p:cNvSpPr>
              <p:nvPr/>
            </p:nvSpPr>
            <p:spPr bwMode="auto">
              <a:xfrm>
                <a:off x="4446" y="3918"/>
                <a:ext cx="48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3" name="Rectangle 1843"/>
              <p:cNvSpPr>
                <a:spLocks noChangeArrowheads="1"/>
              </p:cNvSpPr>
              <p:nvPr/>
            </p:nvSpPr>
            <p:spPr bwMode="auto">
              <a:xfrm>
                <a:off x="4489" y="391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4" name="Rectangle 1844"/>
              <p:cNvSpPr>
                <a:spLocks noChangeArrowheads="1"/>
              </p:cNvSpPr>
              <p:nvPr/>
            </p:nvSpPr>
            <p:spPr bwMode="auto">
              <a:xfrm>
                <a:off x="4531" y="391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5" name="Rectangle 1845"/>
              <p:cNvSpPr>
                <a:spLocks noChangeArrowheads="1"/>
              </p:cNvSpPr>
              <p:nvPr/>
            </p:nvSpPr>
            <p:spPr bwMode="auto">
              <a:xfrm>
                <a:off x="4662" y="963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6" name="Rectangle 1846"/>
              <p:cNvSpPr>
                <a:spLocks noChangeArrowheads="1"/>
              </p:cNvSpPr>
              <p:nvPr/>
            </p:nvSpPr>
            <p:spPr bwMode="auto">
              <a:xfrm>
                <a:off x="5354" y="963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7" name="Rectangle 1847"/>
              <p:cNvSpPr>
                <a:spLocks noChangeArrowheads="1"/>
              </p:cNvSpPr>
              <p:nvPr/>
            </p:nvSpPr>
            <p:spPr bwMode="auto">
              <a:xfrm>
                <a:off x="4662" y="100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8" name="Rectangle 1848"/>
              <p:cNvSpPr>
                <a:spLocks noChangeArrowheads="1"/>
              </p:cNvSpPr>
              <p:nvPr/>
            </p:nvSpPr>
            <p:spPr bwMode="auto">
              <a:xfrm>
                <a:off x="5354" y="100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9" name="Rectangle 1849"/>
              <p:cNvSpPr>
                <a:spLocks noChangeArrowheads="1"/>
              </p:cNvSpPr>
              <p:nvPr/>
            </p:nvSpPr>
            <p:spPr bwMode="auto">
              <a:xfrm>
                <a:off x="4662" y="105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0" name="Rectangle 1850"/>
              <p:cNvSpPr>
                <a:spLocks noChangeArrowheads="1"/>
              </p:cNvSpPr>
              <p:nvPr/>
            </p:nvSpPr>
            <p:spPr bwMode="auto">
              <a:xfrm>
                <a:off x="5354" y="105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1" name="Rectangle 1851"/>
              <p:cNvSpPr>
                <a:spLocks noChangeArrowheads="1"/>
              </p:cNvSpPr>
              <p:nvPr/>
            </p:nvSpPr>
            <p:spPr bwMode="auto">
              <a:xfrm>
                <a:off x="4662" y="1099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2" name="Rectangle 1852"/>
              <p:cNvSpPr>
                <a:spLocks noChangeArrowheads="1"/>
              </p:cNvSpPr>
              <p:nvPr/>
            </p:nvSpPr>
            <p:spPr bwMode="auto">
              <a:xfrm>
                <a:off x="5396" y="1099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3" name="Rectangle 1853"/>
              <p:cNvSpPr>
                <a:spLocks noChangeArrowheads="1"/>
              </p:cNvSpPr>
              <p:nvPr/>
            </p:nvSpPr>
            <p:spPr bwMode="auto">
              <a:xfrm>
                <a:off x="4662" y="114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4" name="Rectangle 1854"/>
              <p:cNvSpPr>
                <a:spLocks noChangeArrowheads="1"/>
              </p:cNvSpPr>
              <p:nvPr/>
            </p:nvSpPr>
            <p:spPr bwMode="auto">
              <a:xfrm>
                <a:off x="5396" y="114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5" name="Rectangle 1855"/>
              <p:cNvSpPr>
                <a:spLocks noChangeArrowheads="1"/>
              </p:cNvSpPr>
              <p:nvPr/>
            </p:nvSpPr>
            <p:spPr bwMode="auto">
              <a:xfrm>
                <a:off x="4619" y="1192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6" name="Rectangle 1856"/>
              <p:cNvSpPr>
                <a:spLocks noChangeArrowheads="1"/>
              </p:cNvSpPr>
              <p:nvPr/>
            </p:nvSpPr>
            <p:spPr bwMode="auto">
              <a:xfrm>
                <a:off x="5396" y="119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7" name="Rectangle 1857"/>
              <p:cNvSpPr>
                <a:spLocks noChangeArrowheads="1"/>
              </p:cNvSpPr>
              <p:nvPr/>
            </p:nvSpPr>
            <p:spPr bwMode="auto">
              <a:xfrm>
                <a:off x="4572" y="123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8" name="Rectangle 1858"/>
              <p:cNvSpPr>
                <a:spLocks noChangeArrowheads="1"/>
              </p:cNvSpPr>
              <p:nvPr/>
            </p:nvSpPr>
            <p:spPr bwMode="auto">
              <a:xfrm>
                <a:off x="5396" y="123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9" name="Rectangle 1859"/>
              <p:cNvSpPr>
                <a:spLocks noChangeArrowheads="1"/>
              </p:cNvSpPr>
              <p:nvPr/>
            </p:nvSpPr>
            <p:spPr bwMode="auto">
              <a:xfrm>
                <a:off x="4572" y="1284"/>
                <a:ext cx="47" cy="50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0" name="Rectangle 1860"/>
              <p:cNvSpPr>
                <a:spLocks noChangeArrowheads="1"/>
              </p:cNvSpPr>
              <p:nvPr/>
            </p:nvSpPr>
            <p:spPr bwMode="auto">
              <a:xfrm>
                <a:off x="5443" y="1284"/>
                <a:ext cx="47" cy="50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1" name="Rectangle 1861"/>
              <p:cNvSpPr>
                <a:spLocks noChangeArrowheads="1"/>
              </p:cNvSpPr>
              <p:nvPr/>
            </p:nvSpPr>
            <p:spPr bwMode="auto">
              <a:xfrm>
                <a:off x="4572" y="133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2" name="Rectangle 1862"/>
              <p:cNvSpPr>
                <a:spLocks noChangeArrowheads="1"/>
              </p:cNvSpPr>
              <p:nvPr/>
            </p:nvSpPr>
            <p:spPr bwMode="auto">
              <a:xfrm>
                <a:off x="4572" y="137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3" name="Rectangle 1863"/>
              <p:cNvSpPr>
                <a:spLocks noChangeArrowheads="1"/>
              </p:cNvSpPr>
              <p:nvPr/>
            </p:nvSpPr>
            <p:spPr bwMode="auto">
              <a:xfrm>
                <a:off x="4531" y="142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4" name="Rectangle 1864"/>
              <p:cNvSpPr>
                <a:spLocks noChangeArrowheads="1"/>
              </p:cNvSpPr>
              <p:nvPr/>
            </p:nvSpPr>
            <p:spPr bwMode="auto">
              <a:xfrm>
                <a:off x="4273" y="1468"/>
                <a:ext cx="48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5" name="Rectangle 1865"/>
              <p:cNvSpPr>
                <a:spLocks noChangeArrowheads="1"/>
              </p:cNvSpPr>
              <p:nvPr/>
            </p:nvSpPr>
            <p:spPr bwMode="auto">
              <a:xfrm>
                <a:off x="4316" y="146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6" name="Rectangle 1866"/>
              <p:cNvSpPr>
                <a:spLocks noChangeArrowheads="1"/>
              </p:cNvSpPr>
              <p:nvPr/>
            </p:nvSpPr>
            <p:spPr bwMode="auto">
              <a:xfrm>
                <a:off x="4358" y="146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7" name="Rectangle 1867"/>
              <p:cNvSpPr>
                <a:spLocks noChangeArrowheads="1"/>
              </p:cNvSpPr>
              <p:nvPr/>
            </p:nvSpPr>
            <p:spPr bwMode="auto">
              <a:xfrm>
                <a:off x="4399" y="146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8" name="Rectangle 1868"/>
              <p:cNvSpPr>
                <a:spLocks noChangeArrowheads="1"/>
              </p:cNvSpPr>
              <p:nvPr/>
            </p:nvSpPr>
            <p:spPr bwMode="auto">
              <a:xfrm>
                <a:off x="4446" y="1468"/>
                <a:ext cx="48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9" name="Rectangle 1869"/>
              <p:cNvSpPr>
                <a:spLocks noChangeArrowheads="1"/>
              </p:cNvSpPr>
              <p:nvPr/>
            </p:nvSpPr>
            <p:spPr bwMode="auto">
              <a:xfrm>
                <a:off x="4489" y="146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0" name="Rectangle 1870"/>
              <p:cNvSpPr>
                <a:spLocks noChangeArrowheads="1"/>
              </p:cNvSpPr>
              <p:nvPr/>
            </p:nvSpPr>
            <p:spPr bwMode="auto">
              <a:xfrm>
                <a:off x="4226" y="151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1" name="Rectangle 1871"/>
              <p:cNvSpPr>
                <a:spLocks noChangeArrowheads="1"/>
              </p:cNvSpPr>
              <p:nvPr/>
            </p:nvSpPr>
            <p:spPr bwMode="auto">
              <a:xfrm>
                <a:off x="4226" y="156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2" name="Rectangle 1872"/>
              <p:cNvSpPr>
                <a:spLocks noChangeArrowheads="1"/>
              </p:cNvSpPr>
              <p:nvPr/>
            </p:nvSpPr>
            <p:spPr bwMode="auto">
              <a:xfrm>
                <a:off x="4226" y="160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3" name="Rectangle 1873"/>
              <p:cNvSpPr>
                <a:spLocks noChangeArrowheads="1"/>
              </p:cNvSpPr>
              <p:nvPr/>
            </p:nvSpPr>
            <p:spPr bwMode="auto">
              <a:xfrm>
                <a:off x="4226" y="165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4" name="Rectangle 1874"/>
              <p:cNvSpPr>
                <a:spLocks noChangeArrowheads="1"/>
              </p:cNvSpPr>
              <p:nvPr/>
            </p:nvSpPr>
            <p:spPr bwMode="auto">
              <a:xfrm>
                <a:off x="4226" y="170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5" name="Rectangle 1875"/>
              <p:cNvSpPr>
                <a:spLocks noChangeArrowheads="1"/>
              </p:cNvSpPr>
              <p:nvPr/>
            </p:nvSpPr>
            <p:spPr bwMode="auto">
              <a:xfrm>
                <a:off x="5443" y="170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6" name="Rectangle 1876"/>
              <p:cNvSpPr>
                <a:spLocks noChangeArrowheads="1"/>
              </p:cNvSpPr>
              <p:nvPr/>
            </p:nvSpPr>
            <p:spPr bwMode="auto">
              <a:xfrm>
                <a:off x="4226" y="174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7" name="Rectangle 1877"/>
              <p:cNvSpPr>
                <a:spLocks noChangeArrowheads="1"/>
              </p:cNvSpPr>
              <p:nvPr/>
            </p:nvSpPr>
            <p:spPr bwMode="auto">
              <a:xfrm>
                <a:off x="5396" y="174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8" name="Rectangle 1878"/>
              <p:cNvSpPr>
                <a:spLocks noChangeArrowheads="1"/>
              </p:cNvSpPr>
              <p:nvPr/>
            </p:nvSpPr>
            <p:spPr bwMode="auto">
              <a:xfrm>
                <a:off x="4226" y="179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9" name="Rectangle 1879"/>
              <p:cNvSpPr>
                <a:spLocks noChangeArrowheads="1"/>
              </p:cNvSpPr>
              <p:nvPr/>
            </p:nvSpPr>
            <p:spPr bwMode="auto">
              <a:xfrm>
                <a:off x="5396" y="179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0" name="Rectangle 1880"/>
              <p:cNvSpPr>
                <a:spLocks noChangeArrowheads="1"/>
              </p:cNvSpPr>
              <p:nvPr/>
            </p:nvSpPr>
            <p:spPr bwMode="auto">
              <a:xfrm>
                <a:off x="4226" y="1837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1" name="Rectangle 1881"/>
              <p:cNvSpPr>
                <a:spLocks noChangeArrowheads="1"/>
              </p:cNvSpPr>
              <p:nvPr/>
            </p:nvSpPr>
            <p:spPr bwMode="auto">
              <a:xfrm>
                <a:off x="5396" y="1837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2" name="Rectangle 1882"/>
              <p:cNvSpPr>
                <a:spLocks noChangeArrowheads="1"/>
              </p:cNvSpPr>
              <p:nvPr/>
            </p:nvSpPr>
            <p:spPr bwMode="auto">
              <a:xfrm>
                <a:off x="4226" y="188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3" name="Rectangle 1883"/>
              <p:cNvSpPr>
                <a:spLocks noChangeArrowheads="1"/>
              </p:cNvSpPr>
              <p:nvPr/>
            </p:nvSpPr>
            <p:spPr bwMode="auto">
              <a:xfrm>
                <a:off x="5396" y="188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4" name="Rectangle 1884"/>
              <p:cNvSpPr>
                <a:spLocks noChangeArrowheads="1"/>
              </p:cNvSpPr>
              <p:nvPr/>
            </p:nvSpPr>
            <p:spPr bwMode="auto">
              <a:xfrm>
                <a:off x="4226" y="193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5" name="Rectangle 1885"/>
              <p:cNvSpPr>
                <a:spLocks noChangeArrowheads="1"/>
              </p:cNvSpPr>
              <p:nvPr/>
            </p:nvSpPr>
            <p:spPr bwMode="auto">
              <a:xfrm>
                <a:off x="5396" y="193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6" name="Rectangle 1886"/>
              <p:cNvSpPr>
                <a:spLocks noChangeArrowheads="1"/>
              </p:cNvSpPr>
              <p:nvPr/>
            </p:nvSpPr>
            <p:spPr bwMode="auto">
              <a:xfrm>
                <a:off x="4273" y="1977"/>
                <a:ext cx="48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7" name="Rectangle 1887"/>
              <p:cNvSpPr>
                <a:spLocks noChangeArrowheads="1"/>
              </p:cNvSpPr>
              <p:nvPr/>
            </p:nvSpPr>
            <p:spPr bwMode="auto">
              <a:xfrm>
                <a:off x="5396" y="1977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8" name="Rectangle 1888"/>
              <p:cNvSpPr>
                <a:spLocks noChangeArrowheads="1"/>
              </p:cNvSpPr>
              <p:nvPr/>
            </p:nvSpPr>
            <p:spPr bwMode="auto">
              <a:xfrm>
                <a:off x="4273" y="2026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9" name="Rectangle 1889"/>
              <p:cNvSpPr>
                <a:spLocks noChangeArrowheads="1"/>
              </p:cNvSpPr>
              <p:nvPr/>
            </p:nvSpPr>
            <p:spPr bwMode="auto">
              <a:xfrm>
                <a:off x="5396" y="20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0" name="Rectangle 1890"/>
              <p:cNvSpPr>
                <a:spLocks noChangeArrowheads="1"/>
              </p:cNvSpPr>
              <p:nvPr/>
            </p:nvSpPr>
            <p:spPr bwMode="auto">
              <a:xfrm>
                <a:off x="3707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1" name="Rectangle 1891"/>
              <p:cNvSpPr>
                <a:spLocks noChangeArrowheads="1"/>
              </p:cNvSpPr>
              <p:nvPr/>
            </p:nvSpPr>
            <p:spPr bwMode="auto">
              <a:xfrm>
                <a:off x="3749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2" name="Rectangle 1892"/>
              <p:cNvSpPr>
                <a:spLocks noChangeArrowheads="1"/>
              </p:cNvSpPr>
              <p:nvPr/>
            </p:nvSpPr>
            <p:spPr bwMode="auto">
              <a:xfrm>
                <a:off x="3796" y="2070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3" name="Rectangle 1893"/>
              <p:cNvSpPr>
                <a:spLocks noChangeArrowheads="1"/>
              </p:cNvSpPr>
              <p:nvPr/>
            </p:nvSpPr>
            <p:spPr bwMode="auto">
              <a:xfrm>
                <a:off x="3839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4" name="Rectangle 1894"/>
              <p:cNvSpPr>
                <a:spLocks noChangeArrowheads="1"/>
              </p:cNvSpPr>
              <p:nvPr/>
            </p:nvSpPr>
            <p:spPr bwMode="auto">
              <a:xfrm>
                <a:off x="3880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5" name="Rectangle 1895"/>
              <p:cNvSpPr>
                <a:spLocks noChangeArrowheads="1"/>
              </p:cNvSpPr>
              <p:nvPr/>
            </p:nvSpPr>
            <p:spPr bwMode="auto">
              <a:xfrm>
                <a:off x="3927" y="2070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6" name="Rectangle 1896"/>
              <p:cNvSpPr>
                <a:spLocks noChangeArrowheads="1"/>
              </p:cNvSpPr>
              <p:nvPr/>
            </p:nvSpPr>
            <p:spPr bwMode="auto">
              <a:xfrm>
                <a:off x="3970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7" name="Rectangle 1897"/>
              <p:cNvSpPr>
                <a:spLocks noChangeArrowheads="1"/>
              </p:cNvSpPr>
              <p:nvPr/>
            </p:nvSpPr>
            <p:spPr bwMode="auto">
              <a:xfrm>
                <a:off x="4012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8" name="Rectangle 1898"/>
              <p:cNvSpPr>
                <a:spLocks noChangeArrowheads="1"/>
              </p:cNvSpPr>
              <p:nvPr/>
            </p:nvSpPr>
            <p:spPr bwMode="auto">
              <a:xfrm>
                <a:off x="4053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9" name="Rectangle 1899"/>
              <p:cNvSpPr>
                <a:spLocks noChangeArrowheads="1"/>
              </p:cNvSpPr>
              <p:nvPr/>
            </p:nvSpPr>
            <p:spPr bwMode="auto">
              <a:xfrm>
                <a:off x="4100" y="2070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0" name="Rectangle 1900"/>
              <p:cNvSpPr>
                <a:spLocks noChangeArrowheads="1"/>
              </p:cNvSpPr>
              <p:nvPr/>
            </p:nvSpPr>
            <p:spPr bwMode="auto">
              <a:xfrm>
                <a:off x="4143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1" name="Rectangle 1901"/>
              <p:cNvSpPr>
                <a:spLocks noChangeArrowheads="1"/>
              </p:cNvSpPr>
              <p:nvPr/>
            </p:nvSpPr>
            <p:spPr bwMode="auto">
              <a:xfrm>
                <a:off x="4185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2" name="Rectangle 1902"/>
              <p:cNvSpPr>
                <a:spLocks noChangeArrowheads="1"/>
              </p:cNvSpPr>
              <p:nvPr/>
            </p:nvSpPr>
            <p:spPr bwMode="auto">
              <a:xfrm>
                <a:off x="4226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3" name="Rectangle 1903"/>
              <p:cNvSpPr>
                <a:spLocks noChangeArrowheads="1"/>
              </p:cNvSpPr>
              <p:nvPr/>
            </p:nvSpPr>
            <p:spPr bwMode="auto">
              <a:xfrm>
                <a:off x="5396" y="207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4" name="Rectangle 1904"/>
              <p:cNvSpPr>
                <a:spLocks noChangeArrowheads="1"/>
              </p:cNvSpPr>
              <p:nvPr/>
            </p:nvSpPr>
            <p:spPr bwMode="auto">
              <a:xfrm>
                <a:off x="5396" y="2115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5" name="Rectangle 1905"/>
              <p:cNvSpPr>
                <a:spLocks noChangeArrowheads="1"/>
              </p:cNvSpPr>
              <p:nvPr/>
            </p:nvSpPr>
            <p:spPr bwMode="auto">
              <a:xfrm>
                <a:off x="5396" y="2162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6" name="Rectangle 1906"/>
              <p:cNvSpPr>
                <a:spLocks noChangeArrowheads="1"/>
              </p:cNvSpPr>
              <p:nvPr/>
            </p:nvSpPr>
            <p:spPr bwMode="auto">
              <a:xfrm>
                <a:off x="5396" y="2210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7" name="Rectangle 1907"/>
              <p:cNvSpPr>
                <a:spLocks noChangeArrowheads="1"/>
              </p:cNvSpPr>
              <p:nvPr/>
            </p:nvSpPr>
            <p:spPr bwMode="auto">
              <a:xfrm>
                <a:off x="5354" y="2255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8" name="Rectangle 1908"/>
              <p:cNvSpPr>
                <a:spLocks noChangeArrowheads="1"/>
              </p:cNvSpPr>
              <p:nvPr/>
            </p:nvSpPr>
            <p:spPr bwMode="auto">
              <a:xfrm>
                <a:off x="5354" y="2299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9" name="Rectangle 1909"/>
              <p:cNvSpPr>
                <a:spLocks noChangeArrowheads="1"/>
              </p:cNvSpPr>
              <p:nvPr/>
            </p:nvSpPr>
            <p:spPr bwMode="auto">
              <a:xfrm>
                <a:off x="5354" y="2346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0" name="Rectangle 1910"/>
              <p:cNvSpPr>
                <a:spLocks noChangeArrowheads="1"/>
              </p:cNvSpPr>
              <p:nvPr/>
            </p:nvSpPr>
            <p:spPr bwMode="auto">
              <a:xfrm>
                <a:off x="5354" y="2395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1" name="Rectangle 1911"/>
              <p:cNvSpPr>
                <a:spLocks noChangeArrowheads="1"/>
              </p:cNvSpPr>
              <p:nvPr/>
            </p:nvSpPr>
            <p:spPr bwMode="auto">
              <a:xfrm>
                <a:off x="5354" y="2439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2" name="Rectangle 1912"/>
              <p:cNvSpPr>
                <a:spLocks noChangeArrowheads="1"/>
              </p:cNvSpPr>
              <p:nvPr/>
            </p:nvSpPr>
            <p:spPr bwMode="auto">
              <a:xfrm>
                <a:off x="5354" y="2484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3" name="Rectangle 1913"/>
              <p:cNvSpPr>
                <a:spLocks noChangeArrowheads="1"/>
              </p:cNvSpPr>
              <p:nvPr/>
            </p:nvSpPr>
            <p:spPr bwMode="auto">
              <a:xfrm>
                <a:off x="5354" y="2531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4" name="Rectangle 1914"/>
              <p:cNvSpPr>
                <a:spLocks noChangeArrowheads="1"/>
              </p:cNvSpPr>
              <p:nvPr/>
            </p:nvSpPr>
            <p:spPr bwMode="auto">
              <a:xfrm>
                <a:off x="5312" y="2579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5" name="Rectangle 1915"/>
              <p:cNvSpPr>
                <a:spLocks noChangeArrowheads="1"/>
              </p:cNvSpPr>
              <p:nvPr/>
            </p:nvSpPr>
            <p:spPr bwMode="auto">
              <a:xfrm>
                <a:off x="5312" y="2624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6" name="Rectangle 1916"/>
              <p:cNvSpPr>
                <a:spLocks noChangeArrowheads="1"/>
              </p:cNvSpPr>
              <p:nvPr/>
            </p:nvSpPr>
            <p:spPr bwMode="auto">
              <a:xfrm>
                <a:off x="5312" y="266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7" name="Rectangle 1917"/>
              <p:cNvSpPr>
                <a:spLocks noChangeArrowheads="1"/>
              </p:cNvSpPr>
              <p:nvPr/>
            </p:nvSpPr>
            <p:spPr bwMode="auto">
              <a:xfrm>
                <a:off x="5312" y="2715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8" name="Rectangle 1918"/>
              <p:cNvSpPr>
                <a:spLocks noChangeArrowheads="1"/>
              </p:cNvSpPr>
              <p:nvPr/>
            </p:nvSpPr>
            <p:spPr bwMode="auto">
              <a:xfrm>
                <a:off x="3707" y="2764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9" name="Rectangle 1919"/>
              <p:cNvSpPr>
                <a:spLocks noChangeArrowheads="1"/>
              </p:cNvSpPr>
              <p:nvPr/>
            </p:nvSpPr>
            <p:spPr bwMode="auto">
              <a:xfrm>
                <a:off x="3749" y="2764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0" name="Rectangle 1920"/>
              <p:cNvSpPr>
                <a:spLocks noChangeArrowheads="1"/>
              </p:cNvSpPr>
              <p:nvPr/>
            </p:nvSpPr>
            <p:spPr bwMode="auto">
              <a:xfrm>
                <a:off x="5270" y="2764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1" name="Rectangle 1921"/>
              <p:cNvSpPr>
                <a:spLocks noChangeArrowheads="1"/>
              </p:cNvSpPr>
              <p:nvPr/>
            </p:nvSpPr>
            <p:spPr bwMode="auto">
              <a:xfrm>
                <a:off x="3796" y="2808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2" name="Rectangle 1922"/>
              <p:cNvSpPr>
                <a:spLocks noChangeArrowheads="1"/>
              </p:cNvSpPr>
              <p:nvPr/>
            </p:nvSpPr>
            <p:spPr bwMode="auto">
              <a:xfrm>
                <a:off x="3839" y="280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3" name="Rectangle 1923"/>
              <p:cNvSpPr>
                <a:spLocks noChangeArrowheads="1"/>
              </p:cNvSpPr>
              <p:nvPr/>
            </p:nvSpPr>
            <p:spPr bwMode="auto">
              <a:xfrm>
                <a:off x="5270" y="280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4" name="Rectangle 1924"/>
              <p:cNvSpPr>
                <a:spLocks noChangeArrowheads="1"/>
              </p:cNvSpPr>
              <p:nvPr/>
            </p:nvSpPr>
            <p:spPr bwMode="auto">
              <a:xfrm>
                <a:off x="3880" y="2855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5" name="Rectangle 1925"/>
              <p:cNvSpPr>
                <a:spLocks noChangeArrowheads="1"/>
              </p:cNvSpPr>
              <p:nvPr/>
            </p:nvSpPr>
            <p:spPr bwMode="auto">
              <a:xfrm>
                <a:off x="5270" y="2855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6" name="Rectangle 1926"/>
              <p:cNvSpPr>
                <a:spLocks noChangeArrowheads="1"/>
              </p:cNvSpPr>
              <p:nvPr/>
            </p:nvSpPr>
            <p:spPr bwMode="auto">
              <a:xfrm>
                <a:off x="3927" y="2904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7" name="Rectangle 1927"/>
              <p:cNvSpPr>
                <a:spLocks noChangeArrowheads="1"/>
              </p:cNvSpPr>
              <p:nvPr/>
            </p:nvSpPr>
            <p:spPr bwMode="auto">
              <a:xfrm>
                <a:off x="5270" y="2904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8" name="Rectangle 1928"/>
              <p:cNvSpPr>
                <a:spLocks noChangeArrowheads="1"/>
              </p:cNvSpPr>
              <p:nvPr/>
            </p:nvSpPr>
            <p:spPr bwMode="auto">
              <a:xfrm>
                <a:off x="3927" y="2948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9" name="Rectangle 1929"/>
              <p:cNvSpPr>
                <a:spLocks noChangeArrowheads="1"/>
              </p:cNvSpPr>
              <p:nvPr/>
            </p:nvSpPr>
            <p:spPr bwMode="auto">
              <a:xfrm>
                <a:off x="5223" y="294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0" name="Rectangle 1930"/>
              <p:cNvSpPr>
                <a:spLocks noChangeArrowheads="1"/>
              </p:cNvSpPr>
              <p:nvPr/>
            </p:nvSpPr>
            <p:spPr bwMode="auto">
              <a:xfrm>
                <a:off x="3970" y="2993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1" name="Rectangle 1931"/>
              <p:cNvSpPr>
                <a:spLocks noChangeArrowheads="1"/>
              </p:cNvSpPr>
              <p:nvPr/>
            </p:nvSpPr>
            <p:spPr bwMode="auto">
              <a:xfrm>
                <a:off x="5181" y="2993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2" name="Rectangle 1932"/>
              <p:cNvSpPr>
                <a:spLocks noChangeArrowheads="1"/>
              </p:cNvSpPr>
              <p:nvPr/>
            </p:nvSpPr>
            <p:spPr bwMode="auto">
              <a:xfrm>
                <a:off x="4012" y="3040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3" name="Rectangle 1933"/>
              <p:cNvSpPr>
                <a:spLocks noChangeArrowheads="1"/>
              </p:cNvSpPr>
              <p:nvPr/>
            </p:nvSpPr>
            <p:spPr bwMode="auto">
              <a:xfrm>
                <a:off x="4053" y="3040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4" name="Rectangle 1934"/>
              <p:cNvSpPr>
                <a:spLocks noChangeArrowheads="1"/>
              </p:cNvSpPr>
              <p:nvPr/>
            </p:nvSpPr>
            <p:spPr bwMode="auto">
              <a:xfrm>
                <a:off x="5181" y="3040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5" name="Rectangle 1935"/>
              <p:cNvSpPr>
                <a:spLocks noChangeArrowheads="1"/>
              </p:cNvSpPr>
              <p:nvPr/>
            </p:nvSpPr>
            <p:spPr bwMode="auto">
              <a:xfrm>
                <a:off x="4100" y="3088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6" name="Rectangle 1936"/>
              <p:cNvSpPr>
                <a:spLocks noChangeArrowheads="1"/>
              </p:cNvSpPr>
              <p:nvPr/>
            </p:nvSpPr>
            <p:spPr bwMode="auto">
              <a:xfrm>
                <a:off x="5139" y="3088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7" name="Rectangle 1937"/>
              <p:cNvSpPr>
                <a:spLocks noChangeArrowheads="1"/>
              </p:cNvSpPr>
              <p:nvPr/>
            </p:nvSpPr>
            <p:spPr bwMode="auto">
              <a:xfrm>
                <a:off x="4100" y="3133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8" name="Rectangle 1938"/>
              <p:cNvSpPr>
                <a:spLocks noChangeArrowheads="1"/>
              </p:cNvSpPr>
              <p:nvPr/>
            </p:nvSpPr>
            <p:spPr bwMode="auto">
              <a:xfrm>
                <a:off x="5139" y="3133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9" name="Rectangle 1939"/>
              <p:cNvSpPr>
                <a:spLocks noChangeArrowheads="1"/>
              </p:cNvSpPr>
              <p:nvPr/>
            </p:nvSpPr>
            <p:spPr bwMode="auto">
              <a:xfrm>
                <a:off x="4100" y="3177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0" name="Rectangle 1940"/>
              <p:cNvSpPr>
                <a:spLocks noChangeArrowheads="1"/>
              </p:cNvSpPr>
              <p:nvPr/>
            </p:nvSpPr>
            <p:spPr bwMode="auto">
              <a:xfrm>
                <a:off x="5097" y="317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1" name="Rectangle 1941"/>
              <p:cNvSpPr>
                <a:spLocks noChangeArrowheads="1"/>
              </p:cNvSpPr>
              <p:nvPr/>
            </p:nvSpPr>
            <p:spPr bwMode="auto">
              <a:xfrm>
                <a:off x="4143" y="3224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2" name="Rectangle 1942"/>
              <p:cNvSpPr>
                <a:spLocks noChangeArrowheads="1"/>
              </p:cNvSpPr>
              <p:nvPr/>
            </p:nvSpPr>
            <p:spPr bwMode="auto">
              <a:xfrm>
                <a:off x="5097" y="3224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3" name="Rectangle 1943"/>
              <p:cNvSpPr>
                <a:spLocks noChangeArrowheads="1"/>
              </p:cNvSpPr>
              <p:nvPr/>
            </p:nvSpPr>
            <p:spPr bwMode="auto">
              <a:xfrm>
                <a:off x="4143" y="3273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4" name="Rectangle 1944"/>
              <p:cNvSpPr>
                <a:spLocks noChangeArrowheads="1"/>
              </p:cNvSpPr>
              <p:nvPr/>
            </p:nvSpPr>
            <p:spPr bwMode="auto">
              <a:xfrm>
                <a:off x="5097" y="3273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5" name="Rectangle 1945"/>
              <p:cNvSpPr>
                <a:spLocks noChangeArrowheads="1"/>
              </p:cNvSpPr>
              <p:nvPr/>
            </p:nvSpPr>
            <p:spPr bwMode="auto">
              <a:xfrm>
                <a:off x="4185" y="331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6" name="Rectangle 1946"/>
              <p:cNvSpPr>
                <a:spLocks noChangeArrowheads="1"/>
              </p:cNvSpPr>
              <p:nvPr/>
            </p:nvSpPr>
            <p:spPr bwMode="auto">
              <a:xfrm>
                <a:off x="5050" y="331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7" name="Rectangle 1947"/>
              <p:cNvSpPr>
                <a:spLocks noChangeArrowheads="1"/>
              </p:cNvSpPr>
              <p:nvPr/>
            </p:nvSpPr>
            <p:spPr bwMode="auto">
              <a:xfrm>
                <a:off x="5050" y="336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8" name="Rectangle 1948"/>
              <p:cNvSpPr>
                <a:spLocks noChangeArrowheads="1"/>
              </p:cNvSpPr>
              <p:nvPr/>
            </p:nvSpPr>
            <p:spPr bwMode="auto">
              <a:xfrm>
                <a:off x="4185" y="3409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9" name="Rectangle 1949"/>
              <p:cNvSpPr>
                <a:spLocks noChangeArrowheads="1"/>
              </p:cNvSpPr>
              <p:nvPr/>
            </p:nvSpPr>
            <p:spPr bwMode="auto">
              <a:xfrm>
                <a:off x="5050" y="3409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0" name="Rectangle 1950"/>
              <p:cNvSpPr>
                <a:spLocks noChangeArrowheads="1"/>
              </p:cNvSpPr>
              <p:nvPr/>
            </p:nvSpPr>
            <p:spPr bwMode="auto">
              <a:xfrm>
                <a:off x="4185" y="345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1" name="Rectangle 1951"/>
              <p:cNvSpPr>
                <a:spLocks noChangeArrowheads="1"/>
              </p:cNvSpPr>
              <p:nvPr/>
            </p:nvSpPr>
            <p:spPr bwMode="auto">
              <a:xfrm>
                <a:off x="5050" y="3457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2" name="Rectangle 1952"/>
              <p:cNvSpPr>
                <a:spLocks noChangeArrowheads="1"/>
              </p:cNvSpPr>
              <p:nvPr/>
            </p:nvSpPr>
            <p:spPr bwMode="auto">
              <a:xfrm>
                <a:off x="4185" y="350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3" name="Rectangle 1953"/>
              <p:cNvSpPr>
                <a:spLocks noChangeArrowheads="1"/>
              </p:cNvSpPr>
              <p:nvPr/>
            </p:nvSpPr>
            <p:spPr bwMode="auto">
              <a:xfrm>
                <a:off x="5050" y="350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4" name="Rectangle 1954"/>
              <p:cNvSpPr>
                <a:spLocks noChangeArrowheads="1"/>
              </p:cNvSpPr>
              <p:nvPr/>
            </p:nvSpPr>
            <p:spPr bwMode="auto">
              <a:xfrm>
                <a:off x="4226" y="354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5" name="Rectangle 1955"/>
              <p:cNvSpPr>
                <a:spLocks noChangeArrowheads="1"/>
              </p:cNvSpPr>
              <p:nvPr/>
            </p:nvSpPr>
            <p:spPr bwMode="auto">
              <a:xfrm>
                <a:off x="5050" y="354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6" name="Rectangle 1956"/>
              <p:cNvSpPr>
                <a:spLocks noChangeArrowheads="1"/>
              </p:cNvSpPr>
              <p:nvPr/>
            </p:nvSpPr>
            <p:spPr bwMode="auto">
              <a:xfrm>
                <a:off x="4226" y="359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7" name="Rectangle 1957"/>
              <p:cNvSpPr>
                <a:spLocks noChangeArrowheads="1"/>
              </p:cNvSpPr>
              <p:nvPr/>
            </p:nvSpPr>
            <p:spPr bwMode="auto">
              <a:xfrm>
                <a:off x="5050" y="359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8" name="Rectangle 1958"/>
              <p:cNvSpPr>
                <a:spLocks noChangeArrowheads="1"/>
              </p:cNvSpPr>
              <p:nvPr/>
            </p:nvSpPr>
            <p:spPr bwMode="auto">
              <a:xfrm>
                <a:off x="4226" y="364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9" name="Rectangle 1959"/>
              <p:cNvSpPr>
                <a:spLocks noChangeArrowheads="1"/>
              </p:cNvSpPr>
              <p:nvPr/>
            </p:nvSpPr>
            <p:spPr bwMode="auto">
              <a:xfrm>
                <a:off x="5008" y="364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0" name="Rectangle 1960"/>
              <p:cNvSpPr>
                <a:spLocks noChangeArrowheads="1"/>
              </p:cNvSpPr>
              <p:nvPr/>
            </p:nvSpPr>
            <p:spPr bwMode="auto">
              <a:xfrm>
                <a:off x="4226" y="368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1" name="Rectangle 1961"/>
              <p:cNvSpPr>
                <a:spLocks noChangeArrowheads="1"/>
              </p:cNvSpPr>
              <p:nvPr/>
            </p:nvSpPr>
            <p:spPr bwMode="auto">
              <a:xfrm>
                <a:off x="4966" y="368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2" name="Rectangle 1962"/>
              <p:cNvSpPr>
                <a:spLocks noChangeArrowheads="1"/>
              </p:cNvSpPr>
              <p:nvPr/>
            </p:nvSpPr>
            <p:spPr bwMode="auto">
              <a:xfrm>
                <a:off x="4226" y="373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3" name="Rectangle 1963"/>
              <p:cNvSpPr>
                <a:spLocks noChangeArrowheads="1"/>
              </p:cNvSpPr>
              <p:nvPr/>
            </p:nvSpPr>
            <p:spPr bwMode="auto">
              <a:xfrm>
                <a:off x="4877" y="373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4" name="Rectangle 1964"/>
              <p:cNvSpPr>
                <a:spLocks noChangeArrowheads="1"/>
              </p:cNvSpPr>
              <p:nvPr/>
            </p:nvSpPr>
            <p:spPr bwMode="auto">
              <a:xfrm>
                <a:off x="4924" y="3733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5" name="Rectangle 1965"/>
              <p:cNvSpPr>
                <a:spLocks noChangeArrowheads="1"/>
              </p:cNvSpPr>
              <p:nvPr/>
            </p:nvSpPr>
            <p:spPr bwMode="auto">
              <a:xfrm>
                <a:off x="4226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6" name="Rectangle 1966"/>
              <p:cNvSpPr>
                <a:spLocks noChangeArrowheads="1"/>
              </p:cNvSpPr>
              <p:nvPr/>
            </p:nvSpPr>
            <p:spPr bwMode="auto">
              <a:xfrm>
                <a:off x="4273" y="3782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7" name="Rectangle 1967"/>
              <p:cNvSpPr>
                <a:spLocks noChangeArrowheads="1"/>
              </p:cNvSpPr>
              <p:nvPr/>
            </p:nvSpPr>
            <p:spPr bwMode="auto">
              <a:xfrm>
                <a:off x="4793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8" name="Rectangle 1968"/>
              <p:cNvSpPr>
                <a:spLocks noChangeArrowheads="1"/>
              </p:cNvSpPr>
              <p:nvPr/>
            </p:nvSpPr>
            <p:spPr bwMode="auto">
              <a:xfrm>
                <a:off x="4835" y="3782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9" name="Rectangle 1969"/>
              <p:cNvSpPr>
                <a:spLocks noChangeArrowheads="1"/>
              </p:cNvSpPr>
              <p:nvPr/>
            </p:nvSpPr>
            <p:spPr bwMode="auto">
              <a:xfrm>
                <a:off x="4316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0" name="Rectangle 1970"/>
              <p:cNvSpPr>
                <a:spLocks noChangeArrowheads="1"/>
              </p:cNvSpPr>
              <p:nvPr/>
            </p:nvSpPr>
            <p:spPr bwMode="auto">
              <a:xfrm>
                <a:off x="4619" y="3826"/>
                <a:ext cx="48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1" name="Rectangle 1971"/>
              <p:cNvSpPr>
                <a:spLocks noChangeArrowheads="1"/>
              </p:cNvSpPr>
              <p:nvPr/>
            </p:nvSpPr>
            <p:spPr bwMode="auto">
              <a:xfrm>
                <a:off x="4662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2" name="Rectangle 1972"/>
              <p:cNvSpPr>
                <a:spLocks noChangeArrowheads="1"/>
              </p:cNvSpPr>
              <p:nvPr/>
            </p:nvSpPr>
            <p:spPr bwMode="auto">
              <a:xfrm>
                <a:off x="4704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3" name="Rectangle 1973"/>
              <p:cNvSpPr>
                <a:spLocks noChangeArrowheads="1"/>
              </p:cNvSpPr>
              <p:nvPr/>
            </p:nvSpPr>
            <p:spPr bwMode="auto">
              <a:xfrm>
                <a:off x="4751" y="3826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4" name="Rectangle 1974"/>
              <p:cNvSpPr>
                <a:spLocks noChangeArrowheads="1"/>
              </p:cNvSpPr>
              <p:nvPr/>
            </p:nvSpPr>
            <p:spPr bwMode="auto">
              <a:xfrm>
                <a:off x="4316" y="387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5" name="Rectangle 1975"/>
              <p:cNvSpPr>
                <a:spLocks noChangeArrowheads="1"/>
              </p:cNvSpPr>
              <p:nvPr/>
            </p:nvSpPr>
            <p:spPr bwMode="auto">
              <a:xfrm>
                <a:off x="4572" y="3871"/>
                <a:ext cx="47" cy="47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6" name="Rectangle 1976"/>
              <p:cNvSpPr>
                <a:spLocks noChangeArrowheads="1"/>
              </p:cNvSpPr>
              <p:nvPr/>
            </p:nvSpPr>
            <p:spPr bwMode="auto">
              <a:xfrm>
                <a:off x="4316" y="391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7" name="Rectangle 1977"/>
              <p:cNvSpPr>
                <a:spLocks noChangeArrowheads="1"/>
              </p:cNvSpPr>
              <p:nvPr/>
            </p:nvSpPr>
            <p:spPr bwMode="auto">
              <a:xfrm>
                <a:off x="4572" y="3918"/>
                <a:ext cx="47" cy="51"/>
              </a:xfrm>
              <a:prstGeom prst="rect">
                <a:avLst/>
              </a:prstGeom>
              <a:noFill/>
              <a:ln w="9525">
                <a:solidFill>
                  <a:srgbClr val="FFC3C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81" name="Right Arrow 1980"/>
            <p:cNvSpPr/>
            <p:nvPr/>
          </p:nvSpPr>
          <p:spPr>
            <a:xfrm rot="3002445">
              <a:off x="1769425" y="672291"/>
              <a:ext cx="609600" cy="304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83" name="Right Arrow 1982"/>
          <p:cNvSpPr/>
          <p:nvPr/>
        </p:nvSpPr>
        <p:spPr>
          <a:xfrm rot="9330349" flipV="1">
            <a:off x="907132" y="2432096"/>
            <a:ext cx="2503219" cy="241639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4" name="Right Arrow 1983"/>
          <p:cNvSpPr/>
          <p:nvPr/>
        </p:nvSpPr>
        <p:spPr>
          <a:xfrm rot="20400954" flipV="1">
            <a:off x="3895106" y="1470889"/>
            <a:ext cx="1602485" cy="241639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5" name="Right Arrow 1984"/>
          <p:cNvSpPr/>
          <p:nvPr/>
        </p:nvSpPr>
        <p:spPr>
          <a:xfrm rot="3002445">
            <a:off x="3572894" y="2215343"/>
            <a:ext cx="609600" cy="304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68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4" name="Group 2"/>
          <p:cNvGrpSpPr>
            <a:grpSpLocks/>
          </p:cNvGrpSpPr>
          <p:nvPr/>
        </p:nvGrpSpPr>
        <p:grpSpPr bwMode="auto">
          <a:xfrm>
            <a:off x="3379787" y="1758421"/>
            <a:ext cx="2081213" cy="3570288"/>
            <a:chOff x="2389" y="1152"/>
            <a:chExt cx="1311" cy="2304"/>
          </a:xfrm>
        </p:grpSpPr>
        <p:pic>
          <p:nvPicPr>
            <p:cNvPr id="207875" name="Picture 3" descr="maplosfla3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" y="1584"/>
              <a:ext cx="1311" cy="18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876" name="Rectangle 4"/>
            <p:cNvSpPr>
              <a:spLocks noChangeArrowheads="1"/>
            </p:cNvSpPr>
            <p:nvPr/>
          </p:nvSpPr>
          <p:spPr bwMode="auto">
            <a:xfrm>
              <a:off x="2389" y="1152"/>
              <a:ext cx="1296" cy="230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Iconic Symbols Ext" pitchFamily="2" charset="2"/>
                <a:buNone/>
              </a:pPr>
              <a:endParaRPr lang="en-US" sz="36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3311525" y="1430338"/>
            <a:ext cx="2332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</a:rPr>
              <a:t>SFWMM Model</a:t>
            </a:r>
          </a:p>
        </p:txBody>
      </p:sp>
      <p:grpSp>
        <p:nvGrpSpPr>
          <p:cNvPr id="207879" name="Group 7"/>
          <p:cNvGrpSpPr>
            <a:grpSpLocks/>
          </p:cNvGrpSpPr>
          <p:nvPr/>
        </p:nvGrpSpPr>
        <p:grpSpPr bwMode="auto">
          <a:xfrm>
            <a:off x="5622925" y="1866371"/>
            <a:ext cx="3051175" cy="3168650"/>
            <a:chOff x="3573" y="1220"/>
            <a:chExt cx="1922" cy="1996"/>
          </a:xfrm>
        </p:grpSpPr>
        <p:sp>
          <p:nvSpPr>
            <p:cNvPr id="207880" name="Text Box 8"/>
            <p:cNvSpPr txBox="1">
              <a:spLocks noChangeArrowheads="1"/>
            </p:cNvSpPr>
            <p:nvPr/>
          </p:nvSpPr>
          <p:spPr bwMode="auto">
            <a:xfrm>
              <a:off x="3965" y="1220"/>
              <a:ext cx="1530" cy="1996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969696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800" b="1">
                  <a:solidFill>
                    <a:srgbClr val="000000"/>
                  </a:solidFill>
                </a:rPr>
                <a:t>Model Output</a:t>
              </a:r>
              <a:endParaRPr lang="en-US" sz="2400" b="1">
                <a:solidFill>
                  <a:srgbClr val="000000"/>
                </a:solidFill>
              </a:endParaRPr>
            </a:p>
            <a:p>
              <a:pPr eaLnBrk="0" hangingPunct="0">
                <a:buSzPct val="130000"/>
                <a:buFontTx/>
                <a:buChar char="•"/>
              </a:pPr>
              <a:r>
                <a:rPr lang="en-US" sz="2400">
                  <a:solidFill>
                    <a:srgbClr val="000000"/>
                  </a:solidFill>
                </a:rPr>
                <a:t> </a:t>
              </a:r>
              <a:r>
                <a:rPr lang="en-US" sz="2400" b="1">
                  <a:solidFill>
                    <a:srgbClr val="000000"/>
                  </a:solidFill>
                </a:rPr>
                <a:t>Daily time </a:t>
              </a:r>
              <a:br>
                <a:rPr lang="en-US" sz="2400" b="1">
                  <a:solidFill>
                    <a:srgbClr val="000000"/>
                  </a:solidFill>
                </a:rPr>
              </a:br>
              <a:r>
                <a:rPr lang="en-US" sz="2400" b="1">
                  <a:solidFill>
                    <a:srgbClr val="000000"/>
                  </a:solidFill>
                </a:rPr>
                <a:t>   series of </a:t>
              </a:r>
              <a:br>
                <a:rPr lang="en-US" sz="2400" b="1">
                  <a:solidFill>
                    <a:srgbClr val="000000"/>
                  </a:solidFill>
                </a:rPr>
              </a:br>
              <a:r>
                <a:rPr lang="en-US" sz="2400" b="1">
                  <a:solidFill>
                    <a:srgbClr val="000000"/>
                  </a:solidFill>
                </a:rPr>
                <a:t>   water levels, </a:t>
              </a:r>
              <a:br>
                <a:rPr lang="en-US" sz="2400" b="1">
                  <a:solidFill>
                    <a:srgbClr val="000000"/>
                  </a:solidFill>
                </a:rPr>
              </a:br>
              <a:r>
                <a:rPr lang="en-US" sz="2400" b="1">
                  <a:solidFill>
                    <a:srgbClr val="000000"/>
                  </a:solidFill>
                </a:rPr>
                <a:t>   flows</a:t>
              </a:r>
            </a:p>
            <a:p>
              <a:pPr eaLnBrk="0" hangingPunct="0">
                <a:buSzPct val="130000"/>
                <a:buFontTx/>
                <a:buChar char="•"/>
              </a:pPr>
              <a:r>
                <a:rPr lang="en-US" sz="2400" b="1">
                  <a:solidFill>
                    <a:srgbClr val="000000"/>
                  </a:solidFill>
                </a:rPr>
                <a:t> Demands not </a:t>
              </a:r>
              <a:br>
                <a:rPr lang="en-US" sz="2400" b="1">
                  <a:solidFill>
                    <a:srgbClr val="000000"/>
                  </a:solidFill>
                </a:rPr>
              </a:br>
              <a:r>
                <a:rPr lang="en-US" sz="2400" b="1">
                  <a:solidFill>
                    <a:srgbClr val="000000"/>
                  </a:solidFill>
                </a:rPr>
                <a:t>   met</a:t>
              </a:r>
            </a:p>
          </p:txBody>
        </p:sp>
        <p:sp>
          <p:nvSpPr>
            <p:cNvPr id="207881" name="AutoShape 9"/>
            <p:cNvSpPr>
              <a:spLocks noChangeArrowheads="1"/>
            </p:cNvSpPr>
            <p:nvPr/>
          </p:nvSpPr>
          <p:spPr bwMode="auto">
            <a:xfrm>
              <a:off x="3573" y="2087"/>
              <a:ext cx="288" cy="18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2955925" y="5338234"/>
            <a:ext cx="29606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008000"/>
              </a:buClr>
              <a:buSzPct val="65000"/>
              <a:buFont typeface="Monotype Sorts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•</a:t>
            </a:r>
            <a:r>
              <a:rPr lang="en-US" sz="2000" b="1" dirty="0">
                <a:solidFill>
                  <a:schemeClr val="bg1"/>
                </a:solidFill>
              </a:rPr>
              <a:t> Land Use/Land Cover</a:t>
            </a:r>
          </a:p>
          <a:p>
            <a:pPr eaLnBrk="0" hangingPunct="0">
              <a:buClr>
                <a:srgbClr val="008000"/>
              </a:buClr>
              <a:buSzPct val="65000"/>
              <a:buFont typeface="Monotype Sorts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•</a:t>
            </a:r>
            <a:r>
              <a:rPr lang="en-US" sz="2000" b="1" dirty="0">
                <a:solidFill>
                  <a:schemeClr val="bg1"/>
                </a:solidFill>
              </a:rPr>
              <a:t> Water Demands</a:t>
            </a:r>
          </a:p>
          <a:p>
            <a:pPr eaLnBrk="0" hangingPunct="0">
              <a:buClr>
                <a:srgbClr val="008000"/>
              </a:buClr>
              <a:buSzPct val="65000"/>
              <a:buFont typeface="Monotype Sorts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•</a:t>
            </a:r>
            <a:r>
              <a:rPr lang="en-US" sz="2000" b="1" dirty="0">
                <a:solidFill>
                  <a:schemeClr val="bg1"/>
                </a:solidFill>
              </a:rPr>
              <a:t> Operating Criteria</a:t>
            </a:r>
          </a:p>
        </p:txBody>
      </p:sp>
      <p:grpSp>
        <p:nvGrpSpPr>
          <p:cNvPr id="207883" name="Group 11"/>
          <p:cNvGrpSpPr>
            <a:grpSpLocks/>
          </p:cNvGrpSpPr>
          <p:nvPr/>
        </p:nvGrpSpPr>
        <p:grpSpPr bwMode="auto">
          <a:xfrm>
            <a:off x="255587" y="2474385"/>
            <a:ext cx="3055938" cy="1828800"/>
            <a:chOff x="192" y="1603"/>
            <a:chExt cx="1925" cy="1152"/>
          </a:xfrm>
        </p:grpSpPr>
        <p:sp>
          <p:nvSpPr>
            <p:cNvPr id="207884" name="Text Box 12"/>
            <p:cNvSpPr txBox="1">
              <a:spLocks noChangeArrowheads="1"/>
            </p:cNvSpPr>
            <p:nvPr/>
          </p:nvSpPr>
          <p:spPr bwMode="auto">
            <a:xfrm>
              <a:off x="192" y="1603"/>
              <a:ext cx="1602" cy="1152"/>
            </a:xfrm>
            <a:prstGeom prst="rect">
              <a:avLst/>
            </a:prstGeom>
            <a:solidFill>
              <a:srgbClr val="CCFFCC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969696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buSzPct val="125000"/>
                <a:buFontTx/>
                <a:buChar char="•"/>
              </a:pPr>
              <a:r>
                <a:rPr lang="en-US" sz="2400">
                  <a:solidFill>
                    <a:srgbClr val="000000"/>
                  </a:solidFill>
                </a:rPr>
                <a:t> </a:t>
              </a:r>
              <a:r>
                <a:rPr lang="en-US" sz="2400" b="1">
                  <a:solidFill>
                    <a:srgbClr val="000000"/>
                  </a:solidFill>
                </a:rPr>
                <a:t>Climatic Input</a:t>
              </a:r>
            </a:p>
            <a:p>
              <a:pPr lvl="1" eaLnBrk="0" hangingPunct="0">
                <a:buFontTx/>
                <a:buChar char="–"/>
              </a:pPr>
              <a:r>
                <a:rPr lang="en-US" sz="2000" b="1">
                  <a:solidFill>
                    <a:srgbClr val="000000"/>
                  </a:solidFill>
                </a:rPr>
                <a:t> Rainfall</a:t>
              </a:r>
            </a:p>
            <a:p>
              <a:pPr lvl="1" eaLnBrk="0" hangingPunct="0">
                <a:buFontTx/>
                <a:buChar char="–"/>
              </a:pPr>
              <a:r>
                <a:rPr lang="en-US" sz="2000" b="1">
                  <a:solidFill>
                    <a:srgbClr val="000000"/>
                  </a:solidFill>
                </a:rPr>
                <a:t> ET</a:t>
              </a:r>
            </a:p>
            <a:p>
              <a:pPr eaLnBrk="0" hangingPunct="0">
                <a:buSzPct val="125000"/>
                <a:buFontTx/>
                <a:buChar char="•"/>
              </a:pPr>
              <a:r>
                <a:rPr lang="en-US" sz="2400" b="1">
                  <a:solidFill>
                    <a:srgbClr val="000000"/>
                  </a:solidFill>
                </a:rPr>
                <a:t>Boundary Conditions</a:t>
              </a: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7885" name="AutoShape 13"/>
            <p:cNvSpPr>
              <a:spLocks noChangeArrowheads="1"/>
            </p:cNvSpPr>
            <p:nvPr/>
          </p:nvSpPr>
          <p:spPr bwMode="auto">
            <a:xfrm>
              <a:off x="1829" y="2087"/>
              <a:ext cx="288" cy="18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7887" name="Group 15"/>
          <p:cNvGrpSpPr>
            <a:grpSpLocks/>
          </p:cNvGrpSpPr>
          <p:nvPr/>
        </p:nvGrpSpPr>
        <p:grpSpPr bwMode="auto">
          <a:xfrm>
            <a:off x="6186487" y="4955646"/>
            <a:ext cx="2608263" cy="1603375"/>
            <a:chOff x="3928" y="3166"/>
            <a:chExt cx="1643" cy="1010"/>
          </a:xfrm>
        </p:grpSpPr>
        <p:sp>
          <p:nvSpPr>
            <p:cNvPr id="207888" name="Text Box 16"/>
            <p:cNvSpPr txBox="1">
              <a:spLocks noChangeArrowheads="1"/>
            </p:cNvSpPr>
            <p:nvPr/>
          </p:nvSpPr>
          <p:spPr bwMode="auto">
            <a:xfrm>
              <a:off x="3928" y="3404"/>
              <a:ext cx="1643" cy="77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folHlink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000000"/>
                  </a:solidFill>
                </a:rPr>
                <a:t>Performance</a:t>
              </a:r>
            </a:p>
            <a:p>
              <a:pPr algn="ctr" eaLnBrk="0" hangingPunct="0"/>
              <a:r>
                <a:rPr lang="en-US" sz="2400" b="1">
                  <a:solidFill>
                    <a:srgbClr val="000000"/>
                  </a:solidFill>
                </a:rPr>
                <a:t>Measures</a:t>
              </a:r>
            </a:p>
            <a:p>
              <a:pPr algn="ctr" eaLnBrk="0" hangingPunct="0"/>
              <a:r>
                <a:rPr lang="en-US" sz="2400" b="1">
                  <a:solidFill>
                    <a:srgbClr val="000000"/>
                  </a:solidFill>
                </a:rPr>
                <a:t>(Ag, Env, Urban)</a:t>
              </a:r>
              <a:endParaRPr lang="en-US" sz="2400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07889" name="AutoShape 17"/>
            <p:cNvSpPr>
              <a:spLocks noChangeArrowheads="1"/>
            </p:cNvSpPr>
            <p:nvPr/>
          </p:nvSpPr>
          <p:spPr bwMode="auto">
            <a:xfrm rot="5228684">
              <a:off x="4608" y="3216"/>
              <a:ext cx="288" cy="18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90" name="Text Box 18"/>
          <p:cNvSpPr txBox="1">
            <a:spLocks noChangeArrowheads="1"/>
          </p:cNvSpPr>
          <p:nvPr/>
        </p:nvSpPr>
        <p:spPr bwMode="auto">
          <a:xfrm>
            <a:off x="3721038" y="1804459"/>
            <a:ext cx="1457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Scenario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Modeling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1624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724400" y="1524000"/>
            <a:ext cx="2362200" cy="990600"/>
          </a:xfrm>
          <a:prstGeom prst="flowChartAlternateProcess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General Circulation </a:t>
            </a:r>
            <a:r>
              <a:rPr lang="en-US" b="1" dirty="0">
                <a:solidFill>
                  <a:srgbClr val="FF0000"/>
                </a:solidFill>
              </a:rPr>
              <a:t>Models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(GCMs)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609600" y="2362200"/>
            <a:ext cx="2362200" cy="990600"/>
          </a:xfrm>
          <a:prstGeom prst="flowChartAlternateProces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</a:rPr>
              <a:t>Observed Climate Data</a:t>
            </a:r>
          </a:p>
        </p:txBody>
      </p:sp>
      <p:sp>
        <p:nvSpPr>
          <p:cNvPr id="12" name="Flowchart: Alternate Process 11"/>
          <p:cNvSpPr/>
          <p:nvPr/>
        </p:nvSpPr>
        <p:spPr>
          <a:xfrm>
            <a:off x="609600" y="4343400"/>
            <a:ext cx="2362200" cy="1371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Is there evidence that climate is changing in Florida?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971800" y="2857500"/>
            <a:ext cx="5562600" cy="3619500"/>
            <a:chOff x="2971800" y="2857500"/>
            <a:chExt cx="5562600" cy="3619500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3352800" y="5257800"/>
              <a:ext cx="2590800" cy="12192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How well are south Florida’s climate and </a:t>
              </a:r>
              <a:r>
                <a:rPr lang="en-US" sz="1600" b="1" dirty="0" err="1" smtClean="0">
                  <a:solidFill>
                    <a:schemeClr val="tx1"/>
                  </a:solidFill>
                </a:rPr>
                <a:t>teleconnections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 represented </a:t>
              </a:r>
              <a:r>
                <a:rPr lang="en-US" sz="1600" b="1" dirty="0">
                  <a:solidFill>
                    <a:schemeClr val="tx1"/>
                  </a:solidFill>
                </a:rPr>
                <a:t>by 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climate models?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6172200" y="5257800"/>
              <a:ext cx="2362200" cy="12192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How do climate projections affect water resources management?</a:t>
              </a:r>
            </a:p>
          </p:txBody>
        </p:sp>
        <p:cxnSp>
          <p:nvCxnSpPr>
            <p:cNvPr id="33" name="Straight Arrow Connector 32"/>
            <p:cNvCxnSpPr>
              <a:endCxn id="13" idx="0"/>
            </p:cNvCxnSpPr>
            <p:nvPr/>
          </p:nvCxnSpPr>
          <p:spPr>
            <a:xfrm rot="5400000">
              <a:off x="4343401" y="4953000"/>
              <a:ext cx="609600" cy="317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7010401" y="4953000"/>
              <a:ext cx="609600" cy="317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10" idx="3"/>
              <a:endCxn id="13" idx="1"/>
            </p:cNvCxnSpPr>
            <p:nvPr/>
          </p:nvCxnSpPr>
          <p:spPr>
            <a:xfrm>
              <a:off x="2971800" y="2857500"/>
              <a:ext cx="381000" cy="300990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9"/>
          <p:cNvGrpSpPr/>
          <p:nvPr/>
        </p:nvGrpSpPr>
        <p:grpSpPr>
          <a:xfrm>
            <a:off x="3352800" y="2514600"/>
            <a:ext cx="5181600" cy="2286000"/>
            <a:chOff x="3352800" y="2514600"/>
            <a:chExt cx="5181600" cy="2286000"/>
          </a:xfrm>
        </p:grpSpPr>
        <p:cxnSp>
          <p:nvCxnSpPr>
            <p:cNvPr id="16" name="Elbow Connector 15"/>
            <p:cNvCxnSpPr>
              <a:stCxn id="7" idx="2"/>
              <a:endCxn id="8" idx="0"/>
            </p:cNvCxnSpPr>
            <p:nvPr/>
          </p:nvCxnSpPr>
          <p:spPr>
            <a:xfrm rot="5400000">
              <a:off x="5067300" y="1981200"/>
              <a:ext cx="304800" cy="137160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7" idx="2"/>
              <a:endCxn id="9" idx="0"/>
            </p:cNvCxnSpPr>
            <p:nvPr/>
          </p:nvCxnSpPr>
          <p:spPr>
            <a:xfrm rot="16200000" flipH="1">
              <a:off x="6477000" y="1943100"/>
              <a:ext cx="304800" cy="144780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18"/>
            <p:cNvGrpSpPr/>
            <p:nvPr/>
          </p:nvGrpSpPr>
          <p:grpSpPr>
            <a:xfrm>
              <a:off x="3352800" y="2819400"/>
              <a:ext cx="5181600" cy="1981200"/>
              <a:chOff x="3352800" y="2819400"/>
              <a:chExt cx="5181600" cy="1981200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rot="5400000">
                <a:off x="4418013" y="3886200"/>
                <a:ext cx="306388" cy="1587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Flowchart: Alternate Process 7"/>
              <p:cNvSpPr/>
              <p:nvPr/>
            </p:nvSpPr>
            <p:spPr>
              <a:xfrm>
                <a:off x="3352800" y="2819400"/>
                <a:ext cx="2362200" cy="990600"/>
              </a:xfrm>
              <a:prstGeom prst="flowChartAlternateProcess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F0000"/>
                    </a:solidFill>
                  </a:rPr>
                  <a:t>Simulation of Late 20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th</a:t>
                </a:r>
                <a:r>
                  <a:rPr lang="en-US" b="1" dirty="0">
                    <a:solidFill>
                      <a:srgbClr val="FF0000"/>
                    </a:solidFill>
                  </a:rPr>
                  <a:t> Century</a:t>
                </a: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rot="5400000">
                <a:off x="7239000" y="3886200"/>
                <a:ext cx="306388" cy="158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Flowchart: Alternate Process 8"/>
              <p:cNvSpPr/>
              <p:nvPr/>
            </p:nvSpPr>
            <p:spPr>
              <a:xfrm>
                <a:off x="6172200" y="2819400"/>
                <a:ext cx="2362200" cy="990600"/>
              </a:xfrm>
              <a:prstGeom prst="flowChartAlternateProcess">
                <a:avLst/>
              </a:prstGeom>
              <a:solidFill>
                <a:srgbClr val="FFCC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F0000"/>
                    </a:solidFill>
                  </a:rPr>
                  <a:t>21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st</a:t>
                </a:r>
                <a:r>
                  <a:rPr lang="en-US" b="1" dirty="0">
                    <a:solidFill>
                      <a:srgbClr val="FF0000"/>
                    </a:solidFill>
                  </a:rPr>
                  <a:t> Century Climate Projections</a:t>
                </a:r>
              </a:p>
            </p:txBody>
          </p:sp>
          <p:sp>
            <p:nvSpPr>
              <p:cNvPr id="11" name="Flowchart: Alternate Process 10"/>
              <p:cNvSpPr/>
              <p:nvPr/>
            </p:nvSpPr>
            <p:spPr>
              <a:xfrm>
                <a:off x="3429000" y="4038600"/>
                <a:ext cx="4953000" cy="762000"/>
              </a:xfrm>
              <a:prstGeom prst="flowChartAlternateProcess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u="sng" dirty="0">
                    <a:solidFill>
                      <a:srgbClr val="FF0000"/>
                    </a:solidFill>
                  </a:rPr>
                  <a:t>Downscale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(Statistical &amp; Dynamical) global </a:t>
                </a:r>
                <a:r>
                  <a:rPr lang="en-US" b="1" dirty="0">
                    <a:solidFill>
                      <a:srgbClr val="FF0000"/>
                    </a:solidFill>
                  </a:rPr>
                  <a:t>information to regional information</a:t>
                </a:r>
              </a:p>
            </p:txBody>
          </p:sp>
        </p:grpSp>
      </p:grpSp>
      <p:cxnSp>
        <p:nvCxnSpPr>
          <p:cNvPr id="44" name="Straight Arrow Connector 43"/>
          <p:cNvCxnSpPr>
            <a:stCxn id="10" idx="2"/>
            <a:endCxn id="12" idx="0"/>
          </p:cNvCxnSpPr>
          <p:nvPr/>
        </p:nvCxnSpPr>
        <p:spPr>
          <a:xfrm rot="5400000">
            <a:off x="1295401" y="3848100"/>
            <a:ext cx="990600" cy="317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Using Climate Change Information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762000"/>
            <a:ext cx="3478793" cy="5147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829733" y="1524000"/>
            <a:ext cx="391966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CC"/>
                  </a:outerShdw>
                </a:effectLst>
                <a:latin typeface="+mj-lt"/>
              </a:rPr>
              <a:t>What exactly we</a:t>
            </a:r>
          </a:p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CC"/>
                  </a:outerShdw>
                </a:effectLst>
                <a:latin typeface="+mj-lt"/>
              </a:rPr>
              <a:t>find for Florida?</a:t>
            </a:r>
            <a:endParaRPr lang="en-US" sz="40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CC"/>
                </a:outerShdw>
              </a:effectLst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"/>
            <a:ext cx="8077200" cy="990600"/>
          </a:xfrm>
        </p:spPr>
        <p:txBody>
          <a:bodyPr/>
          <a:lstStyle/>
          <a:p>
            <a:r>
              <a:rPr lang="en-US" dirty="0" smtClean="0"/>
              <a:t>Book of Climate Output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3200400"/>
            <a:ext cx="3202517" cy="319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277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Historical Trends in Florida</a:t>
            </a:r>
            <a:br>
              <a:rPr lang="en-US" dirty="0" smtClean="0"/>
            </a:br>
            <a:r>
              <a:rPr lang="en-US" dirty="0" smtClean="0"/>
              <a:t>Temperature and Precipitation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8236576"/>
              </p:ext>
            </p:extLst>
          </p:nvPr>
        </p:nvGraphicFramePr>
        <p:xfrm>
          <a:off x="228600" y="1447801"/>
          <a:ext cx="7315200" cy="5042458"/>
        </p:xfrm>
        <a:graphic>
          <a:graphicData uri="http://schemas.openxmlformats.org/drawingml/2006/table">
            <a:tbl>
              <a:tblPr/>
              <a:tblGrid>
                <a:gridCol w="1698171"/>
                <a:gridCol w="1807029"/>
                <a:gridCol w="3810000"/>
              </a:tblGrid>
              <a:tr h="6573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Variable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Averages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Extremes </a:t>
                      </a:r>
                      <a:endParaRPr lang="en-US" sz="2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by season)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FF"/>
                    </a:solidFill>
                  </a:tcPr>
                </a:tc>
              </a:tr>
              <a:tr h="2185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Daily </a:t>
                      </a: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temperature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Average temperature </a:t>
                      </a:r>
                      <a:endParaRPr lang="en-US" sz="2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Number of hot days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Number of days of extreme values (above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2-year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return period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Maximum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and minimum seasonal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values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Number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of extreme events of duration 2, 3, 5, and 7 days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FF"/>
                    </a:solidFill>
                  </a:tcPr>
                </a:tc>
              </a:tr>
              <a:tr h="2185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Precipitation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precipitation </a:t>
                      </a:r>
                      <a:endParaRPr lang="en-US" sz="2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Number of wet days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Number of days of extreme values (above 2-yr return period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Highest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seasonal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value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Number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of heavy precipitation events of duration 2, 3, 5, and 7 days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FF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5334000" y="4545013"/>
            <a:ext cx="3429000" cy="22860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100" dirty="0">
              <a:latin typeface="+mn-lt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7615764" y="2057400"/>
            <a:ext cx="1447800" cy="1219200"/>
            <a:chOff x="95250" y="1327213"/>
            <a:chExt cx="6217944" cy="5029137"/>
          </a:xfrm>
        </p:grpSpPr>
        <p:pic>
          <p:nvPicPr>
            <p:cNvPr id="9" name="Picture 8" descr="C:\Documents and Settings\mirizar\My Documents\R\Climate_Center_Data\Daily_Data\Stations\Stations32.png"/>
            <p:cNvPicPr>
              <a:picLocks noChangeAspect="1" noChangeArrowheads="1"/>
            </p:cNvPicPr>
            <p:nvPr/>
          </p:nvPicPr>
          <p:blipFill>
            <a:blip r:embed="rId3" cstate="print"/>
            <a:srcRect l="2667" t="16000" r="6667" b="10667"/>
            <a:stretch>
              <a:fillRect/>
            </a:stretch>
          </p:blipFill>
          <p:spPr bwMode="auto">
            <a:xfrm>
              <a:off x="95250" y="1327213"/>
              <a:ext cx="6217944" cy="5029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val 9"/>
            <p:cNvSpPr/>
            <p:nvPr/>
          </p:nvSpPr>
          <p:spPr bwMode="auto">
            <a:xfrm>
              <a:off x="5981700" y="4686300"/>
              <a:ext cx="180975" cy="17145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981575" y="3924300"/>
              <a:ext cx="180975" cy="171450"/>
            </a:xfrm>
            <a:prstGeom prst="ellipse">
              <a:avLst/>
            </a:prstGeom>
            <a:noFill/>
            <a:ln w="3810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981575" y="4362450"/>
              <a:ext cx="180975" cy="171450"/>
            </a:xfrm>
            <a:prstGeom prst="ellipse">
              <a:avLst/>
            </a:prstGeom>
            <a:noFill/>
            <a:ln w="3810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7733" y="3505200"/>
            <a:ext cx="1260353" cy="176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36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Florida -  Main Observations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57199" y="1447800"/>
            <a:ext cx="8451273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3366FF"/>
                </a:solidFill>
                <a:sym typeface="Symbol" pitchFamily="18" charset="2"/>
              </a:rPr>
              <a:t></a:t>
            </a:r>
            <a:r>
              <a:rPr lang="en-US" sz="2800" b="1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number of wet days during the dry season – POR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  <a:sym typeface="Symbol" pitchFamily="18" charset="2"/>
              </a:rPr>
              <a:t>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May precipitation throughout the state – POR and especially post-1950. </a:t>
            </a:r>
            <a:r>
              <a:rPr lang="en-US" sz="2800" b="1" i="1" u="sng" dirty="0">
                <a:solidFill>
                  <a:schemeClr val="bg1"/>
                </a:solidFill>
                <a:sym typeface="Symbol" pitchFamily="18" charset="2"/>
              </a:rPr>
              <a:t>May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be linked to changes in start of the wet season.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Urban heat island effect – urban (and drained) areas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rgbClr val="3366FF"/>
                </a:solidFill>
                <a:sym typeface="Symbol" pitchFamily="18" charset="2"/>
              </a:rPr>
              <a:t>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Symbol" pitchFamily="18" charset="2"/>
              </a:rPr>
              <a:t>Tave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and </a:t>
            </a:r>
            <a:r>
              <a:rPr lang="en-US" sz="2800" b="1" dirty="0">
                <a:solidFill>
                  <a:srgbClr val="3366FF"/>
                </a:solidFill>
                <a:sym typeface="Symbol" pitchFamily="18" charset="2"/>
              </a:rPr>
              <a:t>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number of dog days for wet (warm) season especially post-1950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Decrease in DTR (</a:t>
            </a:r>
            <a:r>
              <a:rPr lang="en-US" sz="2800" b="1" dirty="0">
                <a:solidFill>
                  <a:srgbClr val="3366FF"/>
                </a:solidFill>
                <a:sym typeface="Symbol" pitchFamily="18" charset="2"/>
              </a:rPr>
              <a:t>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Symbol" pitchFamily="18" charset="2"/>
              </a:rPr>
              <a:t>Tmin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&gt; </a:t>
            </a:r>
            <a:r>
              <a:rPr lang="en-US" sz="2800" b="1" dirty="0">
                <a:solidFill>
                  <a:srgbClr val="3366FF"/>
                </a:solidFill>
                <a:sym typeface="Symbol" pitchFamily="18" charset="2"/>
              </a:rPr>
              <a:t>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Symbol" pitchFamily="18" charset="2"/>
              </a:rPr>
              <a:t>Tmax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rgbClr val="3366FF"/>
                </a:solidFill>
                <a:sym typeface="Symbol" pitchFamily="18" charset="2"/>
              </a:rPr>
              <a:t> 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Annual maximum of </a:t>
            </a:r>
            <a:r>
              <a:rPr lang="en-US" sz="2800" b="1" dirty="0" err="1">
                <a:solidFill>
                  <a:schemeClr val="bg1"/>
                </a:solidFill>
                <a:sym typeface="Symbol" pitchFamily="18" charset="2"/>
              </a:rPr>
              <a:t>Tave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and </a:t>
            </a:r>
            <a:r>
              <a:rPr lang="en-US" sz="2800" b="1" dirty="0" err="1">
                <a:solidFill>
                  <a:schemeClr val="bg1"/>
                </a:solidFill>
                <a:sym typeface="Symbol" pitchFamily="18" charset="2"/>
              </a:rPr>
              <a:t>Tmin</a:t>
            </a:r>
            <a:r>
              <a:rPr lang="en-US" sz="2800" b="1" dirty="0">
                <a:solidFill>
                  <a:schemeClr val="bg1"/>
                </a:solidFill>
                <a:sym typeface="Symbol" pitchFamily="18" charset="2"/>
              </a:rPr>
              <a:t> for all seasons in POR and especially post-1950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9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55503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/>
              <a:t>GCM Resolution in Florida </a:t>
            </a: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0" y="1195388"/>
            <a:ext cx="9144000" cy="3754437"/>
            <a:chOff x="0" y="789"/>
            <a:chExt cx="5760" cy="2365"/>
          </a:xfrm>
        </p:grpSpPr>
        <p:sp>
          <p:nvSpPr>
            <p:cNvPr id="33797" name="Rectangle 4"/>
            <p:cNvSpPr>
              <a:spLocks noChangeArrowheads="1"/>
            </p:cNvSpPr>
            <p:nvPr/>
          </p:nvSpPr>
          <p:spPr bwMode="auto">
            <a:xfrm>
              <a:off x="0" y="789"/>
              <a:ext cx="5760" cy="23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3798" name="Picture 5" descr="BCM2_sftlf"/>
            <p:cNvPicPr>
              <a:picLocks noChangeAspect="1" noChangeArrowheads="1"/>
            </p:cNvPicPr>
            <p:nvPr/>
          </p:nvPicPr>
          <p:blipFill>
            <a:blip r:embed="rId3" cstate="print"/>
            <a:srcRect l="18680" r="18680" b="2837"/>
            <a:stretch>
              <a:fillRect/>
            </a:stretch>
          </p:blipFill>
          <p:spPr bwMode="auto">
            <a:xfrm>
              <a:off x="0" y="789"/>
              <a:ext cx="2315" cy="2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6" descr="MIHR_sftlf"/>
            <p:cNvPicPr>
              <a:picLocks noChangeAspect="1" noChangeArrowheads="1"/>
            </p:cNvPicPr>
            <p:nvPr/>
          </p:nvPicPr>
          <p:blipFill>
            <a:blip r:embed="rId4" cstate="print"/>
            <a:srcRect l="18680" r="18680" b="2837"/>
            <a:stretch>
              <a:fillRect/>
            </a:stretch>
          </p:blipFill>
          <p:spPr bwMode="auto">
            <a:xfrm>
              <a:off x="1618" y="789"/>
              <a:ext cx="2315" cy="2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7" descr="HADCM3_sftlf"/>
            <p:cNvPicPr>
              <a:picLocks noChangeAspect="1" noChangeArrowheads="1"/>
            </p:cNvPicPr>
            <p:nvPr/>
          </p:nvPicPr>
          <p:blipFill>
            <a:blip r:embed="rId5" cstate="print"/>
            <a:srcRect l="18753" r="18753" b="2986"/>
            <a:stretch>
              <a:fillRect/>
            </a:stretch>
          </p:blipFill>
          <p:spPr bwMode="auto">
            <a:xfrm>
              <a:off x="3457" y="789"/>
              <a:ext cx="2303" cy="2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0" y="4945063"/>
            <a:ext cx="914400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0188" indent="-230188">
              <a:lnSpc>
                <a:spcPct val="90000"/>
              </a:lnSpc>
              <a:spcBef>
                <a:spcPct val="50000"/>
              </a:spcBef>
              <a:buClr>
                <a:srgbClr val="C1CDA7"/>
              </a:buClr>
              <a:buFont typeface="Wingdings" pitchFamily="2" charset="2"/>
              <a:buNone/>
            </a:pPr>
            <a:r>
              <a:rPr lang="en-US" sz="1700" dirty="0">
                <a:solidFill>
                  <a:schemeClr val="bg1"/>
                </a:solidFill>
              </a:rPr>
              <a:t>Uncertainties in GCM predictions due to:</a:t>
            </a:r>
          </a:p>
          <a:p>
            <a:pPr marL="568325" lvl="1" indent="-223838">
              <a:lnSpc>
                <a:spcPct val="90000"/>
              </a:lnSpc>
              <a:spcBef>
                <a:spcPct val="50000"/>
              </a:spcBef>
              <a:buClr>
                <a:srgbClr val="C1CDA7"/>
              </a:buClr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1"/>
                </a:solidFill>
              </a:rPr>
              <a:t>Poor resolution</a:t>
            </a:r>
            <a:r>
              <a:rPr lang="en-US" sz="1700" dirty="0">
                <a:solidFill>
                  <a:schemeClr val="bg1"/>
                </a:solidFill>
              </a:rPr>
              <a:t> – South Florida not even modeled in some GCMs; greater errors at smaller scales</a:t>
            </a:r>
          </a:p>
          <a:p>
            <a:pPr marL="568325" lvl="1" indent="-223838">
              <a:lnSpc>
                <a:spcPct val="90000"/>
              </a:lnSpc>
              <a:spcBef>
                <a:spcPct val="50000"/>
              </a:spcBef>
              <a:buClr>
                <a:srgbClr val="C1CDA7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From IPCC AR4-WG1, Ch. 8 - Simulation of tropical precipitation, ENSO, clouds and their response to climate change, etc.</a:t>
            </a:r>
          </a:p>
        </p:txBody>
      </p:sp>
    </p:spTree>
    <p:extLst>
      <p:ext uri="{BB962C8B-B14F-4D97-AF65-F5344CB8AC3E}">
        <p14:creationId xmlns:p14="http://schemas.microsoft.com/office/powerpoint/2010/main" xmlns="" val="21352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Climate Projection Uncertainties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534384"/>
              </p:ext>
            </p:extLst>
          </p:nvPr>
        </p:nvGraphicFramePr>
        <p:xfrm>
          <a:off x="304800" y="1419519"/>
          <a:ext cx="8534401" cy="5306775"/>
        </p:xfrm>
        <a:graphic>
          <a:graphicData uri="http://schemas.openxmlformats.org/drawingml/2006/table">
            <a:tbl>
              <a:tblPr/>
              <a:tblGrid>
                <a:gridCol w="795885"/>
                <a:gridCol w="795885"/>
                <a:gridCol w="706178"/>
                <a:gridCol w="1154899"/>
                <a:gridCol w="585753"/>
                <a:gridCol w="457200"/>
                <a:gridCol w="685800"/>
                <a:gridCol w="685800"/>
                <a:gridCol w="685800"/>
                <a:gridCol w="609600"/>
                <a:gridCol w="609600"/>
                <a:gridCol w="762001"/>
              </a:tblGrid>
              <a:tr h="575421">
                <a:tc rowSpan="2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Internal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Variability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en-US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General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Circulation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Model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Downscaling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Ice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Sheet Dynamics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Scenarios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5421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GCM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(IPCC, 2007)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50800" dist="50800" algn="ctr" rotWithShape="0">
                            <a:srgbClr val="000000">
                              <a:alpha val="44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marR="0" lv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Statistical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lv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lv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Dynamical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B1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A1T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B2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A1B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A2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A1FI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67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dirty="0">
                        <a:latin typeface="Calibri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1.1-2.9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000" b="1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○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C)</a:t>
                      </a:r>
                      <a:endParaRPr lang="en-US" sz="1050" dirty="0" smtClean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1.4-3.8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000" b="1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○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C) 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1.4-3.8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000" b="1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○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C)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1.7-4.4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000" b="1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○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C)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2.0-5.4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000" b="1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○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C)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2.4-6.4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000" b="1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○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C)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95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0.18-0.38 (m)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0.20-0.45 (m)</a:t>
                      </a:r>
                      <a:endParaRPr lang="en-US" sz="1000" dirty="0" smtClean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0.20-0.43 (m)</a:t>
                      </a:r>
                      <a:endParaRPr lang="en-US" sz="1000" dirty="0" smtClean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0.21-0.48 (m)</a:t>
                      </a:r>
                      <a:endParaRPr lang="en-US" sz="1000" dirty="0" smtClean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0.23-0.51 (m)</a:t>
                      </a:r>
                      <a:endParaRPr lang="en-US" sz="1000" dirty="0" smtClean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0.26- 0.59  (m)</a:t>
                      </a:r>
                      <a:endParaRPr lang="en-US" sz="1000" dirty="0" smtClean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59839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vert="vert27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FABF8F"/>
                      </a:fgClr>
                      <a:bgClr>
                        <a:srgbClr val="FAC194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vert="vert27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FABF8F"/>
                      </a:fgClr>
                      <a:bgClr>
                        <a:srgbClr val="FAC1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BCM2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17">
                  <a:txBody>
                    <a:bodyPr/>
                    <a:lstStyle/>
                    <a:p>
                      <a:pPr marL="800100" marR="71755" lvl="1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Constructed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Analogues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(CA)</a:t>
                      </a:r>
                    </a:p>
                    <a:p>
                      <a:pPr marL="800100" marR="71755" lvl="1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Bias Correction and Spatial  Downscaling (BCSD)</a:t>
                      </a:r>
                    </a:p>
                    <a:p>
                      <a:pPr marL="800100" marR="71755" lvl="1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Weather Generators</a:t>
                      </a:r>
                    </a:p>
                  </a:txBody>
                  <a:tcPr marL="58057" marR="5805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1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Regional Climate Models (RCMs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7" gridSpan="6">
                  <a:txBody>
                    <a:bodyPr/>
                    <a:lstStyle/>
                    <a:p>
                      <a:pPr marL="457200" marR="0" lvl="1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Climate Change Implications in Water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Resources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Investigations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: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800100" marR="0" lvl="1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="1" u="none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Scenario </a:t>
                      </a:r>
                      <a:r>
                        <a:rPr lang="en-US" sz="2000" b="1" u="none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based </a:t>
                      </a:r>
                      <a:r>
                        <a:rPr lang="en-US" sz="2000" b="1" u="none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a</a:t>
                      </a:r>
                      <a:r>
                        <a:rPr lang="en-US" sz="2000" b="1" u="none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pproaches</a:t>
                      </a:r>
                      <a:endParaRPr lang="en-US" sz="2000" u="none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800100" marR="0" lvl="1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Use all models</a:t>
                      </a:r>
                    </a:p>
                    <a:p>
                      <a:pPr marL="800100" marR="0" lvl="1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Model</a:t>
                      </a:r>
                      <a:r>
                        <a:rPr lang="en-US" sz="2000" b="1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 Culling?</a:t>
                      </a:r>
                      <a:endParaRPr lang="en-US" sz="2000" b="1" dirty="0" smtClean="0">
                        <a:solidFill>
                          <a:srgbClr val="FFFF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057" marR="58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rowSpan="17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17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17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17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17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CGHR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CGMR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CNCM3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CSMK3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ECHOG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FGOALS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GFCM20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GFCM21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GIAOM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INCM3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IPCM4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MIHR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MIMR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MPEH5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9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NCCCSM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1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NCPCM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9"/>
          <p:cNvGrpSpPr/>
          <p:nvPr/>
        </p:nvGrpSpPr>
        <p:grpSpPr>
          <a:xfrm>
            <a:off x="457200" y="1752601"/>
            <a:ext cx="7589324" cy="3646960"/>
            <a:chOff x="457200" y="1752601"/>
            <a:chExt cx="7589324" cy="3646960"/>
          </a:xfrm>
        </p:grpSpPr>
        <p:sp>
          <p:nvSpPr>
            <p:cNvPr id="6" name="Rectangle 5"/>
            <p:cNvSpPr/>
            <p:nvPr/>
          </p:nvSpPr>
          <p:spPr>
            <a:xfrm rot="16200000">
              <a:off x="-1073892" y="3283693"/>
              <a:ext cx="364696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99FF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Natural Variability</a:t>
              </a:r>
              <a:endPara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9717248">
              <a:off x="1069543" y="3849625"/>
              <a:ext cx="373531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CCECFF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Model Uncertainty</a:t>
              </a:r>
              <a:endPara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EC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0330200">
              <a:off x="5608036" y="1878897"/>
              <a:ext cx="2438488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9999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Scenario </a:t>
              </a:r>
            </a:p>
            <a:p>
              <a:pPr algn="ctr"/>
              <a:r>
                <a:rPr lang="en-US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9999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Uncertainty</a:t>
              </a:r>
              <a:endPara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206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3194821" cy="18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685800" y="2971800"/>
            <a:ext cx="24796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at </a:t>
            </a:r>
            <a:r>
              <a:rPr lang="en-US">
                <a:hlinkClick r:id="rId3"/>
              </a:rPr>
              <a:t>http://rcpm.ucar.edu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99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GCM Projections – Bayesian Approach </a:t>
            </a:r>
            <a:r>
              <a:rPr lang="en-US" sz="2000" dirty="0" smtClean="0"/>
              <a:t>(Tebaldi et al., 2008)</a:t>
            </a:r>
            <a:endParaRPr lang="en-US" sz="2000" dirty="0"/>
          </a:p>
        </p:txBody>
      </p:sp>
      <p:sp>
        <p:nvSpPr>
          <p:cNvPr id="36869" name="Content Placeholder 8"/>
          <p:cNvSpPr>
            <a:spLocks noGrp="1"/>
          </p:cNvSpPr>
          <p:nvPr>
            <p:ph idx="1"/>
          </p:nvPr>
        </p:nvSpPr>
        <p:spPr>
          <a:xfrm>
            <a:off x="4038600" y="1600200"/>
            <a:ext cx="4724400" cy="4525963"/>
          </a:xfrm>
        </p:spPr>
        <p:txBody>
          <a:bodyPr/>
          <a:lstStyle/>
          <a:p>
            <a:r>
              <a:rPr lang="en-US" sz="2400" smtClean="0"/>
              <a:t>A Bayesian approach</a:t>
            </a:r>
          </a:p>
          <a:p>
            <a:r>
              <a:rPr lang="en-US" sz="2400" smtClean="0"/>
              <a:t>Reward models with respect to BIAS (w.r.t. current climate) and CONVERGENCE (consensus on future projections)</a:t>
            </a:r>
          </a:p>
          <a:p>
            <a:r>
              <a:rPr lang="en-US" sz="2400" smtClean="0"/>
              <a:t>23 Models, SRES scenarios A2(high), A1B (midrange), B1(low)</a:t>
            </a:r>
          </a:p>
          <a:p>
            <a:r>
              <a:rPr lang="en-US" sz="2400" smtClean="0"/>
              <a:t>Posterior distribution of precipitation &amp; temperature for each season &amp; future decades </a:t>
            </a:r>
          </a:p>
        </p:txBody>
      </p:sp>
      <p:sp>
        <p:nvSpPr>
          <p:cNvPr id="36870" name="Rectangle 10"/>
          <p:cNvSpPr>
            <a:spLocks noChangeArrowheads="1"/>
          </p:cNvSpPr>
          <p:nvPr/>
        </p:nvSpPr>
        <p:spPr bwMode="auto">
          <a:xfrm>
            <a:off x="381000" y="3505200"/>
            <a:ext cx="3733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</a:p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Likelihood:</a:t>
            </a:r>
          </a:p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Observed: X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~  N[</a:t>
            </a:r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μ, −λ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GCM (current): X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~  N[</a:t>
            </a:r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μ, −λ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GCM(future): Y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~  N[</a:t>
            </a:r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ν, −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θλ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Priors:</a:t>
            </a:r>
          </a:p>
          <a:p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~  U(-∞,+ ∞ )</a:t>
            </a:r>
          </a:p>
          <a:p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(a,b), </a:t>
            </a:r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l-GR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(c,d)</a:t>
            </a:r>
            <a:r>
              <a:rPr lang="en-US" sz="20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34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Projected Temperature Change from AOGCMs (for 2050) – Posterior Distribution</a:t>
            </a:r>
          </a:p>
        </p:txBody>
      </p:sp>
      <p:pic>
        <p:nvPicPr>
          <p:cNvPr id="37891" name="Picture 3" descr="reg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31829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te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95400"/>
            <a:ext cx="3276600" cy="222284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52400" y="5486400"/>
            <a:ext cx="403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The vertical bars correspond to the percentiles, 5% and 95% of the posterior</a:t>
            </a:r>
          </a:p>
          <a:p>
            <a:r>
              <a:rPr lang="en-US" sz="1400" dirty="0">
                <a:solidFill>
                  <a:schemeClr val="bg1"/>
                </a:solidFill>
              </a:rPr>
              <a:t>distributions of temperature change for b1,a1b, and a2 scenarios (red, black and blue)</a:t>
            </a:r>
          </a:p>
        </p:txBody>
      </p:sp>
      <p:pic>
        <p:nvPicPr>
          <p:cNvPr id="6" name="Picture 4" descr="percent_prec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657600"/>
            <a:ext cx="3276600" cy="267444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4724400" y="2243984"/>
            <a:ext cx="2514600" cy="0"/>
          </a:xfrm>
          <a:prstGeom prst="line">
            <a:avLst/>
          </a:prstGeom>
          <a:ln w="28575">
            <a:solidFill>
              <a:srgbClr val="00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76800" y="4521438"/>
            <a:ext cx="2514600" cy="0"/>
          </a:xfrm>
          <a:prstGeom prst="line">
            <a:avLst/>
          </a:prstGeom>
          <a:ln w="28575">
            <a:solidFill>
              <a:srgbClr val="00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76800" y="5181600"/>
            <a:ext cx="2514600" cy="0"/>
          </a:xfrm>
          <a:prstGeom prst="line">
            <a:avLst/>
          </a:prstGeom>
          <a:ln w="28575">
            <a:solidFill>
              <a:srgbClr val="00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105400"/>
          </a:xfrm>
        </p:spPr>
        <p:txBody>
          <a:bodyPr/>
          <a:lstStyle/>
          <a:p>
            <a:r>
              <a:rPr lang="en-US" sz="2400" b="1" dirty="0" smtClean="0"/>
              <a:t>SFWMD research on climate change – progress summary</a:t>
            </a:r>
          </a:p>
          <a:p>
            <a:r>
              <a:rPr lang="en-US" sz="2400" b="1" dirty="0" smtClean="0"/>
              <a:t>Results of a 2 month exercise for the workshop on “Predicting Ecological Change in the Florida Everglades in a Future Climate Scenario” (FAU-CES, USGS, Florida Sea Grant, Jan 24-25, 2013)</a:t>
            </a:r>
          </a:p>
          <a:p>
            <a:pPr lvl="1"/>
            <a:r>
              <a:rPr lang="en-US" b="1" dirty="0" smtClean="0"/>
              <a:t>Rationale for scenario selection</a:t>
            </a:r>
          </a:p>
          <a:p>
            <a:pPr lvl="2"/>
            <a:r>
              <a:rPr lang="en-US" sz="2400" b="1" dirty="0" smtClean="0"/>
              <a:t>Temperature</a:t>
            </a:r>
          </a:p>
          <a:p>
            <a:pPr lvl="2"/>
            <a:r>
              <a:rPr lang="en-US" sz="2400" b="1" dirty="0" smtClean="0"/>
              <a:t>Precipitation</a:t>
            </a:r>
          </a:p>
          <a:p>
            <a:pPr lvl="2"/>
            <a:r>
              <a:rPr lang="en-US" sz="2400" b="1" dirty="0" smtClean="0"/>
              <a:t>Sea Level Rise</a:t>
            </a:r>
          </a:p>
          <a:p>
            <a:pPr lvl="1"/>
            <a:r>
              <a:rPr lang="en-US" b="1" dirty="0" smtClean="0"/>
              <a:t>Scenario simulation using SFWMM (a.k.a. 2x2 model</a:t>
            </a:r>
            <a:r>
              <a:rPr lang="en-US" b="1" dirty="0"/>
              <a:t>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6558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Downscaling – Example (Bias Correction-Spatial Disaggregation)</a:t>
            </a:r>
            <a:endParaRPr lang="en-US" dirty="0"/>
          </a:p>
        </p:txBody>
      </p:sp>
      <p:pic>
        <p:nvPicPr>
          <p:cNvPr id="11" name="Picture 10" descr="bcsd_0.125deg_Ta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2540001" cy="1905000"/>
          </a:xfrm>
          <a:prstGeom prst="rect">
            <a:avLst/>
          </a:prstGeom>
        </p:spPr>
      </p:pic>
      <p:pic>
        <p:nvPicPr>
          <p:cNvPr id="13" name="Picture 12" descr="bcsd_2deg_Ta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676400"/>
            <a:ext cx="2590800" cy="1943100"/>
          </a:xfrm>
          <a:prstGeom prst="rect">
            <a:avLst/>
          </a:prstGeom>
        </p:spPr>
      </p:pic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676399"/>
            <a:ext cx="2209800" cy="202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152400" y="1371600"/>
            <a:ext cx="2656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Gridded Observations 1/8 º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86200" y="1371600"/>
            <a:ext cx="1640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Observations 2º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62800" y="1371600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GCM 3.5º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2743200" y="25146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10800000">
            <a:off x="6019800" y="25146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09600" y="6172200"/>
            <a:ext cx="29260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09600" y="4267200"/>
            <a:ext cx="0" cy="1905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181600" y="6172200"/>
            <a:ext cx="29260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181600" y="4267200"/>
            <a:ext cx="0" cy="1905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5204389" y="4272897"/>
            <a:ext cx="2247544" cy="1862983"/>
          </a:xfrm>
          <a:custGeom>
            <a:avLst/>
            <a:gdLst>
              <a:gd name="connsiteX0" fmla="*/ 0 w 2247544"/>
              <a:gd name="connsiteY0" fmla="*/ 1862983 h 1862983"/>
              <a:gd name="connsiteX1" fmla="*/ 965675 w 2247544"/>
              <a:gd name="connsiteY1" fmla="*/ 1555335 h 1862983"/>
              <a:gd name="connsiteX2" fmla="*/ 1427147 w 2247544"/>
              <a:gd name="connsiteY2" fmla="*/ 401653 h 1862983"/>
              <a:gd name="connsiteX3" fmla="*/ 2247544 w 2247544"/>
              <a:gd name="connsiteY3" fmla="*/ 0 h 186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544" h="1862983">
                <a:moveTo>
                  <a:pt x="0" y="1862983"/>
                </a:moveTo>
                <a:cubicBezTo>
                  <a:pt x="363908" y="1830936"/>
                  <a:pt x="727817" y="1798890"/>
                  <a:pt x="965675" y="1555335"/>
                </a:cubicBezTo>
                <a:cubicBezTo>
                  <a:pt x="1203533" y="1311780"/>
                  <a:pt x="1213502" y="660875"/>
                  <a:pt x="1427147" y="401653"/>
                </a:cubicBezTo>
                <a:cubicBezTo>
                  <a:pt x="1640792" y="142431"/>
                  <a:pt x="1944168" y="71215"/>
                  <a:pt x="2247544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187297" y="4264351"/>
            <a:ext cx="2136449" cy="1880075"/>
          </a:xfrm>
          <a:custGeom>
            <a:avLst/>
            <a:gdLst>
              <a:gd name="connsiteX0" fmla="*/ 0 w 2136449"/>
              <a:gd name="connsiteY0" fmla="*/ 1880075 h 1880075"/>
              <a:gd name="connsiteX1" fmla="*/ 786213 w 2136449"/>
              <a:gd name="connsiteY1" fmla="*/ 1341690 h 1880075"/>
              <a:gd name="connsiteX2" fmla="*/ 965675 w 2136449"/>
              <a:gd name="connsiteY2" fmla="*/ 239283 h 1880075"/>
              <a:gd name="connsiteX3" fmla="*/ 2136449 w 2136449"/>
              <a:gd name="connsiteY3" fmla="*/ 0 h 188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6449" h="1880075">
                <a:moveTo>
                  <a:pt x="0" y="1880075"/>
                </a:moveTo>
                <a:cubicBezTo>
                  <a:pt x="312633" y="1747615"/>
                  <a:pt x="625267" y="1615155"/>
                  <a:pt x="786213" y="1341690"/>
                </a:cubicBezTo>
                <a:cubicBezTo>
                  <a:pt x="947159" y="1068225"/>
                  <a:pt x="740636" y="462898"/>
                  <a:pt x="965675" y="239283"/>
                </a:cubicBezTo>
                <a:cubicBezTo>
                  <a:pt x="1190714" y="15668"/>
                  <a:pt x="1663581" y="7834"/>
                  <a:pt x="2136449" y="0"/>
                </a:cubicBez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83664" y="4986471"/>
            <a:ext cx="2803020" cy="689360"/>
          </a:xfrm>
          <a:custGeom>
            <a:avLst/>
            <a:gdLst>
              <a:gd name="connsiteX0" fmla="*/ 0 w 2803020"/>
              <a:gd name="connsiteY0" fmla="*/ 593933 h 689360"/>
              <a:gd name="connsiteX1" fmla="*/ 350377 w 2803020"/>
              <a:gd name="connsiteY1" fmla="*/ 38456 h 689360"/>
              <a:gd name="connsiteX2" fmla="*/ 734938 w 2803020"/>
              <a:gd name="connsiteY2" fmla="*/ 465746 h 689360"/>
              <a:gd name="connsiteX3" fmla="*/ 1042586 w 2803020"/>
              <a:gd name="connsiteY3" fmla="*/ 653753 h 689360"/>
              <a:gd name="connsiteX4" fmla="*/ 1350235 w 2803020"/>
              <a:gd name="connsiteY4" fmla="*/ 252101 h 689360"/>
              <a:gd name="connsiteX5" fmla="*/ 1700613 w 2803020"/>
              <a:gd name="connsiteY5" fmla="*/ 55548 h 689360"/>
              <a:gd name="connsiteX6" fmla="*/ 2127902 w 2803020"/>
              <a:gd name="connsiteY6" fmla="*/ 585387 h 689360"/>
              <a:gd name="connsiteX7" fmla="*/ 2623558 w 2803020"/>
              <a:gd name="connsiteY7" fmla="*/ 474292 h 689360"/>
              <a:gd name="connsiteX8" fmla="*/ 2803020 w 2803020"/>
              <a:gd name="connsiteY8" fmla="*/ 21365 h 68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3020" h="689360">
                <a:moveTo>
                  <a:pt x="0" y="593933"/>
                </a:moveTo>
                <a:cubicBezTo>
                  <a:pt x="113943" y="326876"/>
                  <a:pt x="227887" y="59820"/>
                  <a:pt x="350377" y="38456"/>
                </a:cubicBezTo>
                <a:cubicBezTo>
                  <a:pt x="472867" y="17092"/>
                  <a:pt x="619570" y="363197"/>
                  <a:pt x="734938" y="465746"/>
                </a:cubicBezTo>
                <a:cubicBezTo>
                  <a:pt x="850306" y="568296"/>
                  <a:pt x="940037" y="689360"/>
                  <a:pt x="1042586" y="653753"/>
                </a:cubicBezTo>
                <a:cubicBezTo>
                  <a:pt x="1145135" y="618146"/>
                  <a:pt x="1240564" y="351802"/>
                  <a:pt x="1350235" y="252101"/>
                </a:cubicBezTo>
                <a:cubicBezTo>
                  <a:pt x="1459906" y="152400"/>
                  <a:pt x="1571002" y="0"/>
                  <a:pt x="1700613" y="55548"/>
                </a:cubicBezTo>
                <a:cubicBezTo>
                  <a:pt x="1830224" y="111096"/>
                  <a:pt x="1974078" y="515596"/>
                  <a:pt x="2127902" y="585387"/>
                </a:cubicBezTo>
                <a:cubicBezTo>
                  <a:pt x="2281726" y="655178"/>
                  <a:pt x="2511038" y="568296"/>
                  <a:pt x="2623558" y="474292"/>
                </a:cubicBezTo>
                <a:cubicBezTo>
                  <a:pt x="2736078" y="380288"/>
                  <a:pt x="2769549" y="200826"/>
                  <a:pt x="2803020" y="2136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629400" y="50292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CDF-Model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7400" y="38100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CDF-</a:t>
            </a:r>
            <a:r>
              <a:rPr lang="en-US" b="1" dirty="0" err="1" smtClean="0">
                <a:solidFill>
                  <a:srgbClr val="92D050"/>
                </a:solidFill>
              </a:rPr>
              <a:t>Obs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5800" y="5486400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Model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590800" y="3886200"/>
            <a:ext cx="0" cy="22860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429000" y="62484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" y="38862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deg 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81800" y="61722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percentile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 rot="5400000">
            <a:off x="4343400" y="38100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724400" y="3810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BC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85800" y="3657600"/>
            <a:ext cx="5715000" cy="2049567"/>
            <a:chOff x="685800" y="3657600"/>
            <a:chExt cx="5715000" cy="2049567"/>
          </a:xfrm>
        </p:grpSpPr>
        <p:grpSp>
          <p:nvGrpSpPr>
            <p:cNvPr id="39" name="Group 38"/>
            <p:cNvGrpSpPr/>
            <p:nvPr/>
          </p:nvGrpSpPr>
          <p:grpSpPr>
            <a:xfrm>
              <a:off x="692209" y="3868396"/>
              <a:ext cx="5708591" cy="1838771"/>
              <a:chOff x="692209" y="3868396"/>
              <a:chExt cx="5708591" cy="1838771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590800" y="4343400"/>
                <a:ext cx="3810000" cy="990600"/>
                <a:chOff x="2590800" y="4343400"/>
                <a:chExt cx="3810000" cy="990600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6400800" y="4343400"/>
                  <a:ext cx="0" cy="990600"/>
                </a:xfrm>
                <a:prstGeom prst="straightConnector1">
                  <a:avLst/>
                </a:prstGeom>
                <a:ln w="19050">
                  <a:solidFill>
                    <a:schemeClr val="accent3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2590800" y="5334000"/>
                  <a:ext cx="3810000" cy="0"/>
                </a:xfrm>
                <a:prstGeom prst="straightConnector1">
                  <a:avLst/>
                </a:prstGeom>
                <a:ln w="19050">
                  <a:solidFill>
                    <a:schemeClr val="accent3"/>
                  </a:solidFill>
                  <a:prstDash val="dash"/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 flipH="1">
                  <a:off x="2590800" y="4343400"/>
                  <a:ext cx="3810000" cy="0"/>
                </a:xfrm>
                <a:prstGeom prst="straightConnector1">
                  <a:avLst/>
                </a:prstGeom>
                <a:ln w="19050">
                  <a:solidFill>
                    <a:schemeClr val="accent3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Freeform 37"/>
              <p:cNvSpPr/>
              <p:nvPr/>
            </p:nvSpPr>
            <p:spPr>
              <a:xfrm>
                <a:off x="692209" y="3868396"/>
                <a:ext cx="2854296" cy="1838771"/>
              </a:xfrm>
              <a:custGeom>
                <a:avLst/>
                <a:gdLst>
                  <a:gd name="connsiteX0" fmla="*/ 0 w 2854296"/>
                  <a:gd name="connsiteY0" fmla="*/ 1481271 h 1838771"/>
                  <a:gd name="connsiteX1" fmla="*/ 367470 w 2854296"/>
                  <a:gd name="connsiteY1" fmla="*/ 763425 h 1838771"/>
                  <a:gd name="connsiteX2" fmla="*/ 931492 w 2854296"/>
                  <a:gd name="connsiteY2" fmla="*/ 1335993 h 1838771"/>
                  <a:gd name="connsiteX3" fmla="*/ 1128045 w 2854296"/>
                  <a:gd name="connsiteY3" fmla="*/ 1310355 h 1838771"/>
                  <a:gd name="connsiteX4" fmla="*/ 1555335 w 2854296"/>
                  <a:gd name="connsiteY4" fmla="*/ 1643641 h 1838771"/>
                  <a:gd name="connsiteX5" fmla="*/ 1632247 w 2854296"/>
                  <a:gd name="connsiteY5" fmla="*/ 242131 h 1838771"/>
                  <a:gd name="connsiteX6" fmla="*/ 1760434 w 2854296"/>
                  <a:gd name="connsiteY6" fmla="*/ 190856 h 1838771"/>
                  <a:gd name="connsiteX7" fmla="*/ 2016808 w 2854296"/>
                  <a:gd name="connsiteY7" fmla="*/ 840337 h 1838771"/>
                  <a:gd name="connsiteX8" fmla="*/ 2418460 w 2854296"/>
                  <a:gd name="connsiteY8" fmla="*/ 1754737 h 1838771"/>
                  <a:gd name="connsiteX9" fmla="*/ 2854296 w 2854296"/>
                  <a:gd name="connsiteY9" fmla="*/ 1344539 h 183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4296" h="1838771">
                    <a:moveTo>
                      <a:pt x="0" y="1481271"/>
                    </a:moveTo>
                    <a:cubicBezTo>
                      <a:pt x="106110" y="1134454"/>
                      <a:pt x="212221" y="787638"/>
                      <a:pt x="367470" y="763425"/>
                    </a:cubicBezTo>
                    <a:cubicBezTo>
                      <a:pt x="522719" y="739212"/>
                      <a:pt x="804730" y="1244838"/>
                      <a:pt x="931492" y="1335993"/>
                    </a:cubicBezTo>
                    <a:cubicBezTo>
                      <a:pt x="1058255" y="1427148"/>
                      <a:pt x="1024071" y="1259080"/>
                      <a:pt x="1128045" y="1310355"/>
                    </a:cubicBezTo>
                    <a:cubicBezTo>
                      <a:pt x="1232019" y="1361630"/>
                      <a:pt x="1471301" y="1821678"/>
                      <a:pt x="1555335" y="1643641"/>
                    </a:cubicBezTo>
                    <a:cubicBezTo>
                      <a:pt x="1639369" y="1465604"/>
                      <a:pt x="1598064" y="484262"/>
                      <a:pt x="1632247" y="242131"/>
                    </a:cubicBezTo>
                    <a:cubicBezTo>
                      <a:pt x="1666430" y="0"/>
                      <a:pt x="1696341" y="91155"/>
                      <a:pt x="1760434" y="190856"/>
                    </a:cubicBezTo>
                    <a:cubicBezTo>
                      <a:pt x="1824527" y="290557"/>
                      <a:pt x="1907137" y="579690"/>
                      <a:pt x="2016808" y="840337"/>
                    </a:cubicBezTo>
                    <a:cubicBezTo>
                      <a:pt x="2126479" y="1100984"/>
                      <a:pt x="2278879" y="1670703"/>
                      <a:pt x="2418460" y="1754737"/>
                    </a:cubicBezTo>
                    <a:cubicBezTo>
                      <a:pt x="2558041" y="1838771"/>
                      <a:pt x="2706168" y="1591655"/>
                      <a:pt x="2854296" y="1344539"/>
                    </a:cubicBezTo>
                  </a:path>
                </a:pathLst>
              </a:cu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85800" y="4267200"/>
              <a:ext cx="1468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92D050"/>
                  </a:solidFill>
                </a:rPr>
                <a:t>Bias-Corrected</a:t>
              </a:r>
              <a:endParaRPr lang="en-US" sz="1400" b="1" dirty="0">
                <a:solidFill>
                  <a:srgbClr val="92D050"/>
                </a:solidFill>
              </a:endParaRPr>
            </a:p>
          </p:txBody>
        </p:sp>
        <p:sp>
          <p:nvSpPr>
            <p:cNvPr id="55" name="Right Arrow 54"/>
            <p:cNvSpPr/>
            <p:nvPr/>
          </p:nvSpPr>
          <p:spPr>
            <a:xfrm rot="14214637">
              <a:off x="1676400" y="3810000"/>
              <a:ext cx="5334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 rot="3273292">
              <a:off x="1492116" y="386204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4554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urTavg1_div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95400"/>
            <a:ext cx="3429000" cy="2743200"/>
          </a:xfrm>
          <a:prstGeom prst="rect">
            <a:avLst/>
          </a:prstGeom>
        </p:spPr>
      </p:pic>
      <p:pic>
        <p:nvPicPr>
          <p:cNvPr id="14" name="Picture 13" descr="MaurTavg2_div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95400"/>
            <a:ext cx="34290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Projections – Temperature &amp; Precipitation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0" y="175260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all models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1524000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ensemble mean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2667000"/>
            <a:ext cx="41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Tº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51054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685800" y="4038600"/>
            <a:ext cx="7315200" cy="2743200"/>
            <a:chOff x="685800" y="4038600"/>
            <a:chExt cx="7315200" cy="2743200"/>
          </a:xfrm>
        </p:grpSpPr>
        <p:pic>
          <p:nvPicPr>
            <p:cNvPr id="16" name="Picture 15" descr="MaurPrcp1_div_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4038600"/>
              <a:ext cx="3429000" cy="2743200"/>
            </a:xfrm>
            <a:prstGeom prst="rect">
              <a:avLst/>
            </a:prstGeom>
          </p:spPr>
        </p:pic>
        <p:pic>
          <p:nvPicPr>
            <p:cNvPr id="15" name="Picture 14" descr="MaurPrcp2_div_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0" y="4038600"/>
              <a:ext cx="3429000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4236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381000"/>
            <a:ext cx="8077200" cy="99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Change: Magnitude &amp; Seasonality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" y="1447800"/>
            <a:ext cx="4095750" cy="4078288"/>
            <a:chOff x="4572000" y="1600200"/>
            <a:chExt cx="4095750" cy="4078288"/>
          </a:xfrm>
        </p:grpSpPr>
        <p:pic>
          <p:nvPicPr>
            <p:cNvPr id="43011" name="Picture 3" descr="brekkeEVER.em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1600200"/>
              <a:ext cx="4095750" cy="4078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14"/>
            <p:cNvGrpSpPr/>
            <p:nvPr/>
          </p:nvGrpSpPr>
          <p:grpSpPr>
            <a:xfrm>
              <a:off x="5299969" y="2325950"/>
              <a:ext cx="2965142" cy="2485748"/>
              <a:chOff x="5299969" y="2325950"/>
              <a:chExt cx="2965142" cy="2485748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5299969" y="3710866"/>
                <a:ext cx="2965142" cy="8878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V="1">
                <a:off x="5326604" y="3559947"/>
                <a:ext cx="2485748" cy="17753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6200000" flipV="1">
                <a:off x="6147789" y="3564385"/>
                <a:ext cx="2470952" cy="11835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Picture 10" descr="fillcon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447800"/>
            <a:ext cx="5105400" cy="40843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231423" y="1916723"/>
            <a:ext cx="2110154" cy="2945423"/>
            <a:chOff x="5231423" y="1916723"/>
            <a:chExt cx="2110154" cy="2945423"/>
          </a:xfrm>
        </p:grpSpPr>
        <p:sp>
          <p:nvSpPr>
            <p:cNvPr id="14" name="Freeform 13"/>
            <p:cNvSpPr/>
            <p:nvPr/>
          </p:nvSpPr>
          <p:spPr>
            <a:xfrm>
              <a:off x="5231423" y="1928446"/>
              <a:ext cx="378069" cy="2933700"/>
            </a:xfrm>
            <a:custGeom>
              <a:avLst/>
              <a:gdLst>
                <a:gd name="connsiteX0" fmla="*/ 378069 w 378069"/>
                <a:gd name="connsiteY0" fmla="*/ 2933700 h 2933700"/>
                <a:gd name="connsiteX1" fmla="*/ 342900 w 378069"/>
                <a:gd name="connsiteY1" fmla="*/ 1913792 h 2933700"/>
                <a:gd name="connsiteX2" fmla="*/ 211015 w 378069"/>
                <a:gd name="connsiteY2" fmla="*/ 937846 h 2933700"/>
                <a:gd name="connsiteX3" fmla="*/ 61546 w 378069"/>
                <a:gd name="connsiteY3" fmla="*/ 155331 h 2933700"/>
                <a:gd name="connsiteX4" fmla="*/ 0 w 378069"/>
                <a:gd name="connsiteY4" fmla="*/ 5862 h 293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069" h="2933700">
                  <a:moveTo>
                    <a:pt x="378069" y="2933700"/>
                  </a:moveTo>
                  <a:cubicBezTo>
                    <a:pt x="374405" y="2590067"/>
                    <a:pt x="370742" y="2246434"/>
                    <a:pt x="342900" y="1913792"/>
                  </a:cubicBezTo>
                  <a:cubicBezTo>
                    <a:pt x="315058" y="1581150"/>
                    <a:pt x="257907" y="1230923"/>
                    <a:pt x="211015" y="937846"/>
                  </a:cubicBezTo>
                  <a:cubicBezTo>
                    <a:pt x="164123" y="644769"/>
                    <a:pt x="96715" y="310662"/>
                    <a:pt x="61546" y="155331"/>
                  </a:cubicBezTo>
                  <a:cubicBezTo>
                    <a:pt x="26377" y="0"/>
                    <a:pt x="13188" y="2931"/>
                    <a:pt x="0" y="5862"/>
                  </a:cubicBezTo>
                </a:path>
              </a:pathLst>
            </a:cu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7069015" y="1916723"/>
              <a:ext cx="272562" cy="2936631"/>
            </a:xfrm>
            <a:custGeom>
              <a:avLst/>
              <a:gdLst>
                <a:gd name="connsiteX0" fmla="*/ 0 w 272562"/>
                <a:gd name="connsiteY0" fmla="*/ 2936631 h 2936631"/>
                <a:gd name="connsiteX1" fmla="*/ 26377 w 272562"/>
                <a:gd name="connsiteY1" fmla="*/ 2031023 h 2936631"/>
                <a:gd name="connsiteX2" fmla="*/ 61547 w 272562"/>
                <a:gd name="connsiteY2" fmla="*/ 1318846 h 2936631"/>
                <a:gd name="connsiteX3" fmla="*/ 149470 w 272562"/>
                <a:gd name="connsiteY3" fmla="*/ 589085 h 2936631"/>
                <a:gd name="connsiteX4" fmla="*/ 272562 w 272562"/>
                <a:gd name="connsiteY4" fmla="*/ 0 h 293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562" h="2936631">
                  <a:moveTo>
                    <a:pt x="0" y="2936631"/>
                  </a:moveTo>
                  <a:cubicBezTo>
                    <a:pt x="8059" y="2618642"/>
                    <a:pt x="16119" y="2300654"/>
                    <a:pt x="26377" y="2031023"/>
                  </a:cubicBezTo>
                  <a:cubicBezTo>
                    <a:pt x="36635" y="1761392"/>
                    <a:pt x="41032" y="1559169"/>
                    <a:pt x="61547" y="1318846"/>
                  </a:cubicBezTo>
                  <a:cubicBezTo>
                    <a:pt x="82062" y="1078523"/>
                    <a:pt x="114301" y="808893"/>
                    <a:pt x="149470" y="589085"/>
                  </a:cubicBezTo>
                  <a:cubicBezTo>
                    <a:pt x="184639" y="369277"/>
                    <a:pt x="228600" y="184638"/>
                    <a:pt x="272562" y="0"/>
                  </a:cubicBezTo>
                </a:path>
              </a:pathLst>
            </a:custGeom>
            <a:ln w="2857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4648200" y="3657600"/>
            <a:ext cx="29718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xplots_temp_A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4279392" cy="3566160"/>
          </a:xfrm>
          <a:prstGeom prst="rect">
            <a:avLst/>
          </a:prstGeom>
        </p:spPr>
      </p:pic>
      <p:pic>
        <p:nvPicPr>
          <p:cNvPr id="5" name="Picture 4" descr="boxplots_precip_A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600200"/>
            <a:ext cx="4279392" cy="35661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Trends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5410200"/>
            <a:ext cx="233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Temperature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5410200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Precipitation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6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15400" cy="990600"/>
          </a:xfrm>
        </p:spPr>
        <p:txBody>
          <a:bodyPr/>
          <a:lstStyle/>
          <a:p>
            <a:r>
              <a:rPr lang="en-US" dirty="0" smtClean="0"/>
              <a:t>Dynamical Downscaling</a:t>
            </a:r>
            <a:br>
              <a:rPr lang="en-US" dirty="0" smtClean="0"/>
            </a:br>
            <a:r>
              <a:rPr lang="en-US" sz="2200" dirty="0" smtClean="0"/>
              <a:t>North American Regional Climate Change Assessment Program</a:t>
            </a:r>
            <a:endParaRPr lang="en-US" sz="2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4953000" cy="384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narccap_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1447800"/>
            <a:ext cx="4648200" cy="838200"/>
          </a:xfrm>
          <a:prstGeom prst="rect">
            <a:avLst/>
          </a:prstGeom>
          <a:noFill/>
          <a:ln/>
        </p:spPr>
      </p:pic>
      <p:pic>
        <p:nvPicPr>
          <p:cNvPr id="7" name="Picture 9" descr="narccap_ear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1447800"/>
            <a:ext cx="1190625" cy="838200"/>
          </a:xfrm>
          <a:prstGeom prst="rect">
            <a:avLst/>
          </a:prstGeom>
          <a:noFill/>
          <a:ln/>
        </p:spPr>
      </p:pic>
      <p:sp>
        <p:nvSpPr>
          <p:cNvPr id="9" name="TextBox 8"/>
          <p:cNvSpPr txBox="1"/>
          <p:nvPr/>
        </p:nvSpPr>
        <p:spPr>
          <a:xfrm>
            <a:off x="6019800" y="2743200"/>
            <a:ext cx="2590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i="1" u="sng" dirty="0" smtClean="0">
                <a:solidFill>
                  <a:schemeClr val="bg1"/>
                </a:solidFill>
                <a:latin typeface="Verdana" pitchFamily="34" charset="0"/>
              </a:rPr>
              <a:t>Acknowledgement:</a:t>
            </a:r>
          </a:p>
          <a:p>
            <a:pPr lvl="0"/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</a:rPr>
              <a:t>NARCCAP is funded by the National Science Foundation (NSF), the U.S. Department of Energy (</a:t>
            </a:r>
            <a:r>
              <a:rPr lang="en-US" sz="1400" i="1" dirty="0" err="1" smtClean="0">
                <a:solidFill>
                  <a:schemeClr val="bg1"/>
                </a:solidFill>
                <a:latin typeface="Verdana" pitchFamily="34" charset="0"/>
              </a:rPr>
              <a:t>DoE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</a:rPr>
              <a:t>), the National Oceanic and Atmospheric Administration (NOAA), and the U.S. Environmental Protection Agency Office of Research and Development (EPA)."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856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52400" y="1447800"/>
            <a:ext cx="8610600" cy="5029200"/>
            <a:chOff x="228600" y="914400"/>
            <a:chExt cx="8610600" cy="5029200"/>
          </a:xfrm>
        </p:grpSpPr>
        <p:sp>
          <p:nvSpPr>
            <p:cNvPr id="267269" name="AutoShape 5"/>
            <p:cNvSpPr>
              <a:spLocks noChangeArrowheads="1"/>
            </p:cNvSpPr>
            <p:nvPr/>
          </p:nvSpPr>
          <p:spPr bwMode="auto">
            <a:xfrm>
              <a:off x="2209800" y="914400"/>
              <a:ext cx="4724400" cy="609600"/>
            </a:xfrm>
            <a:prstGeom prst="flowChartTerminator">
              <a:avLst/>
            </a:prstGeom>
            <a:solidFill>
              <a:srgbClr val="FFFFCC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18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304" name="AutoShape 40"/>
            <p:cNvSpPr>
              <a:spLocks noChangeArrowheads="1"/>
            </p:cNvSpPr>
            <p:nvPr/>
          </p:nvSpPr>
          <p:spPr bwMode="auto">
            <a:xfrm>
              <a:off x="3124200" y="4876800"/>
              <a:ext cx="1371600" cy="1066800"/>
            </a:xfrm>
            <a:prstGeom prst="flowChartProcess">
              <a:avLst/>
            </a:prstGeom>
            <a:solidFill>
              <a:srgbClr val="92D050">
                <a:alpha val="4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275" name="Oval 11"/>
            <p:cNvSpPr>
              <a:spLocks noChangeArrowheads="1"/>
            </p:cNvSpPr>
            <p:nvPr/>
          </p:nvSpPr>
          <p:spPr bwMode="auto">
            <a:xfrm>
              <a:off x="3276600" y="1981200"/>
              <a:ext cx="1066800" cy="1066800"/>
            </a:xfrm>
            <a:prstGeom prst="ellipse">
              <a:avLst/>
            </a:prstGeom>
            <a:solidFill>
              <a:srgbClr val="FFFF00">
                <a:alpha val="53000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7266" name="Oval 2"/>
            <p:cNvSpPr>
              <a:spLocks noChangeArrowheads="1"/>
            </p:cNvSpPr>
            <p:nvPr/>
          </p:nvSpPr>
          <p:spPr bwMode="auto">
            <a:xfrm>
              <a:off x="4648200" y="1981200"/>
              <a:ext cx="1066800" cy="1066800"/>
            </a:xfrm>
            <a:prstGeom prst="ellipse">
              <a:avLst/>
            </a:prstGeom>
            <a:solidFill>
              <a:srgbClr val="FFFF00">
                <a:alpha val="53000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267267" name="Rectangle 3"/>
            <p:cNvSpPr>
              <a:spLocks noChangeArrowheads="1"/>
            </p:cNvSpPr>
            <p:nvPr/>
          </p:nvSpPr>
          <p:spPr bwMode="auto">
            <a:xfrm>
              <a:off x="1219200" y="3810000"/>
              <a:ext cx="6553200" cy="3810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268" name="AutoShape 4"/>
            <p:cNvSpPr>
              <a:spLocks noChangeArrowheads="1"/>
            </p:cNvSpPr>
            <p:nvPr/>
          </p:nvSpPr>
          <p:spPr bwMode="auto">
            <a:xfrm>
              <a:off x="228600" y="4876800"/>
              <a:ext cx="1371600" cy="1066800"/>
            </a:xfrm>
            <a:prstGeom prst="flowChartProcess">
              <a:avLst/>
            </a:prstGeom>
            <a:solidFill>
              <a:srgbClr val="92D050">
                <a:alpha val="4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270" name="Text Box 6"/>
            <p:cNvSpPr txBox="1">
              <a:spLocks noChangeArrowheads="1"/>
            </p:cNvSpPr>
            <p:nvPr/>
          </p:nvSpPr>
          <p:spPr bwMode="auto">
            <a:xfrm>
              <a:off x="2971800" y="985838"/>
              <a:ext cx="33210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Arial" charset="0"/>
                </a:rPr>
                <a:t>A2 Emissions Scenario</a:t>
              </a:r>
            </a:p>
          </p:txBody>
        </p:sp>
        <p:sp>
          <p:nvSpPr>
            <p:cNvPr id="267271" name="Text Box 7"/>
            <p:cNvSpPr txBox="1">
              <a:spLocks noChangeArrowheads="1"/>
            </p:cNvSpPr>
            <p:nvPr/>
          </p:nvSpPr>
          <p:spPr bwMode="auto">
            <a:xfrm>
              <a:off x="2025650" y="2286000"/>
              <a:ext cx="806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GFDL</a:t>
              </a:r>
            </a:p>
          </p:txBody>
        </p:sp>
        <p:sp>
          <p:nvSpPr>
            <p:cNvPr id="267272" name="Text Box 8"/>
            <p:cNvSpPr txBox="1">
              <a:spLocks noChangeArrowheads="1"/>
            </p:cNvSpPr>
            <p:nvPr/>
          </p:nvSpPr>
          <p:spPr bwMode="auto">
            <a:xfrm>
              <a:off x="6096000" y="2286000"/>
              <a:ext cx="857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Arial" charset="0"/>
                </a:rPr>
                <a:t>CCSM</a:t>
              </a:r>
            </a:p>
          </p:txBody>
        </p:sp>
        <p:sp>
          <p:nvSpPr>
            <p:cNvPr id="267273" name="Text Box 9"/>
            <p:cNvSpPr txBox="1">
              <a:spLocks noChangeArrowheads="1"/>
            </p:cNvSpPr>
            <p:nvPr/>
          </p:nvSpPr>
          <p:spPr bwMode="auto">
            <a:xfrm>
              <a:off x="4572000" y="2286000"/>
              <a:ext cx="1162050" cy="67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HADCM3</a:t>
              </a:r>
            </a:p>
            <a:p>
              <a:pPr algn="ctr"/>
              <a:r>
                <a:rPr lang="en-US" sz="1000" dirty="0">
                  <a:solidFill>
                    <a:schemeClr val="accent2"/>
                  </a:solidFill>
                  <a:latin typeface="Arial" charset="0"/>
                </a:rPr>
                <a:t>link to European</a:t>
              </a:r>
            </a:p>
            <a:p>
              <a:pPr algn="ctr"/>
              <a:r>
                <a:rPr lang="en-US" sz="1000" dirty="0">
                  <a:solidFill>
                    <a:schemeClr val="accent2"/>
                  </a:solidFill>
                  <a:latin typeface="Arial" charset="0"/>
                </a:rPr>
                <a:t> Prudence</a:t>
              </a:r>
            </a:p>
          </p:txBody>
        </p:sp>
        <p:sp>
          <p:nvSpPr>
            <p:cNvPr id="267274" name="Text Box 10"/>
            <p:cNvSpPr txBox="1">
              <a:spLocks noChangeArrowheads="1"/>
            </p:cNvSpPr>
            <p:nvPr/>
          </p:nvSpPr>
          <p:spPr bwMode="auto">
            <a:xfrm>
              <a:off x="3333750" y="2286000"/>
              <a:ext cx="1009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Arial" charset="0"/>
                </a:rPr>
                <a:t>CGCM3</a:t>
              </a:r>
            </a:p>
          </p:txBody>
        </p:sp>
        <p:sp>
          <p:nvSpPr>
            <p:cNvPr id="267276" name="Oval 12"/>
            <p:cNvSpPr>
              <a:spLocks noChangeArrowheads="1"/>
            </p:cNvSpPr>
            <p:nvPr/>
          </p:nvSpPr>
          <p:spPr bwMode="auto">
            <a:xfrm>
              <a:off x="6019800" y="1981200"/>
              <a:ext cx="1066800" cy="1066800"/>
            </a:xfrm>
            <a:prstGeom prst="ellipse">
              <a:avLst/>
            </a:prstGeom>
            <a:solidFill>
              <a:srgbClr val="FFFF00">
                <a:alpha val="53000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277" name="Oval 13"/>
            <p:cNvSpPr>
              <a:spLocks noChangeArrowheads="1"/>
            </p:cNvSpPr>
            <p:nvPr/>
          </p:nvSpPr>
          <p:spPr bwMode="auto">
            <a:xfrm>
              <a:off x="1905000" y="1981200"/>
              <a:ext cx="1066800" cy="1066800"/>
            </a:xfrm>
            <a:prstGeom prst="ellipse">
              <a:avLst/>
            </a:prstGeom>
            <a:solidFill>
              <a:srgbClr val="FFFF00">
                <a:alpha val="53000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78" name="Text Box 14"/>
            <p:cNvSpPr txBox="1">
              <a:spLocks noChangeArrowheads="1"/>
            </p:cNvSpPr>
            <p:nvPr/>
          </p:nvSpPr>
          <p:spPr bwMode="auto">
            <a:xfrm>
              <a:off x="1189038" y="3821113"/>
              <a:ext cx="16303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1971-2000 current</a:t>
              </a:r>
            </a:p>
          </p:txBody>
        </p:sp>
        <p:sp>
          <p:nvSpPr>
            <p:cNvPr id="267279" name="Text Box 15"/>
            <p:cNvSpPr txBox="1">
              <a:spLocks noChangeArrowheads="1"/>
            </p:cNvSpPr>
            <p:nvPr/>
          </p:nvSpPr>
          <p:spPr bwMode="auto">
            <a:xfrm>
              <a:off x="6096000" y="3810000"/>
              <a:ext cx="16303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2040-2070 future</a:t>
              </a:r>
            </a:p>
          </p:txBody>
        </p:sp>
        <p:sp>
          <p:nvSpPr>
            <p:cNvPr id="267280" name="Text Box 16"/>
            <p:cNvSpPr txBox="1">
              <a:spLocks noChangeArrowheads="1"/>
            </p:cNvSpPr>
            <p:nvPr/>
          </p:nvSpPr>
          <p:spPr bwMode="auto">
            <a:xfrm>
              <a:off x="3048000" y="3810000"/>
              <a:ext cx="29940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Provide boundary conditions</a:t>
              </a:r>
            </a:p>
          </p:txBody>
        </p:sp>
        <p:sp>
          <p:nvSpPr>
            <p:cNvPr id="267281" name="Text Box 17"/>
            <p:cNvSpPr txBox="1">
              <a:spLocks noChangeArrowheads="1"/>
            </p:cNvSpPr>
            <p:nvPr/>
          </p:nvSpPr>
          <p:spPr bwMode="auto">
            <a:xfrm>
              <a:off x="381000" y="4953000"/>
              <a:ext cx="1071563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charset="0"/>
                </a:rPr>
                <a:t>MM5</a:t>
              </a:r>
            </a:p>
            <a:p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Iowa State/</a:t>
              </a:r>
            </a:p>
            <a:p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PNNL</a:t>
              </a:r>
            </a:p>
          </p:txBody>
        </p:sp>
        <p:sp>
          <p:nvSpPr>
            <p:cNvPr id="267282" name="Text Box 18"/>
            <p:cNvSpPr txBox="1">
              <a:spLocks noChangeArrowheads="1"/>
            </p:cNvSpPr>
            <p:nvPr/>
          </p:nvSpPr>
          <p:spPr bwMode="auto">
            <a:xfrm>
              <a:off x="1676400" y="4872038"/>
              <a:ext cx="1389063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charset="0"/>
                </a:rPr>
                <a:t>RegCM3</a:t>
              </a:r>
              <a:endParaRPr lang="en-US" sz="24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  <a:p>
              <a:r>
                <a:rPr lang="en-US" sz="1400"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UC Santa Cruz</a:t>
              </a:r>
            </a:p>
            <a:p>
              <a:r>
                <a:rPr lang="en-US" sz="1400"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ICTP</a:t>
              </a:r>
            </a:p>
          </p:txBody>
        </p:sp>
        <p:sp>
          <p:nvSpPr>
            <p:cNvPr id="267283" name="Text Box 19"/>
            <p:cNvSpPr txBox="1">
              <a:spLocks noChangeArrowheads="1"/>
            </p:cNvSpPr>
            <p:nvPr/>
          </p:nvSpPr>
          <p:spPr bwMode="auto">
            <a:xfrm>
              <a:off x="3276600" y="4840288"/>
              <a:ext cx="1100138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</a:rPr>
                <a:t>CRCM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Quebec,</a:t>
              </a:r>
            </a:p>
            <a:p>
              <a:r>
                <a:rPr lang="en-US" sz="1400" dirty="0" err="1">
                  <a:solidFill>
                    <a:schemeClr val="bg1"/>
                  </a:solidFill>
                  <a:latin typeface="Arial" charset="0"/>
                </a:rPr>
                <a:t>Ouranos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284" name="Text Box 20"/>
            <p:cNvSpPr txBox="1">
              <a:spLocks noChangeArrowheads="1"/>
            </p:cNvSpPr>
            <p:nvPr/>
          </p:nvSpPr>
          <p:spPr bwMode="auto">
            <a:xfrm>
              <a:off x="4495800" y="4872038"/>
              <a:ext cx="1473200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charset="0"/>
                </a:rPr>
                <a:t>HADRM3</a:t>
              </a:r>
              <a:endParaRPr lang="en-US" sz="24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  <a:p>
              <a:r>
                <a:rPr lang="en-US" sz="1400"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Hadley Centre</a:t>
              </a:r>
            </a:p>
            <a:p>
              <a:endParaRPr lang="en-US" sz="14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67285" name="Text Box 21"/>
            <p:cNvSpPr txBox="1">
              <a:spLocks noChangeArrowheads="1"/>
            </p:cNvSpPr>
            <p:nvPr/>
          </p:nvSpPr>
          <p:spPr bwMode="auto">
            <a:xfrm>
              <a:off x="6248400" y="4876800"/>
              <a:ext cx="862013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charset="0"/>
                </a:rPr>
                <a:t>RSM</a:t>
              </a:r>
            </a:p>
            <a:p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Scripps</a:t>
              </a:r>
            </a:p>
            <a:p>
              <a:endParaRPr lang="en-US" sz="1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286" name="Text Box 22"/>
            <p:cNvSpPr txBox="1">
              <a:spLocks noChangeArrowheads="1"/>
            </p:cNvSpPr>
            <p:nvPr/>
          </p:nvSpPr>
          <p:spPr bwMode="auto">
            <a:xfrm>
              <a:off x="7772400" y="4876800"/>
              <a:ext cx="877888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charset="0"/>
                </a:rPr>
                <a:t>WRF</a:t>
              </a:r>
            </a:p>
            <a:p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NCAR/</a:t>
              </a:r>
            </a:p>
            <a:p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PNNL</a:t>
              </a:r>
            </a:p>
          </p:txBody>
        </p:sp>
        <p:sp>
          <p:nvSpPr>
            <p:cNvPr id="267288" name="Line 24"/>
            <p:cNvSpPr>
              <a:spLocks noChangeShapeType="1"/>
            </p:cNvSpPr>
            <p:nvPr/>
          </p:nvSpPr>
          <p:spPr bwMode="auto">
            <a:xfrm flipH="1">
              <a:off x="2514600" y="1524000"/>
              <a:ext cx="152400" cy="381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89" name="Line 25"/>
            <p:cNvSpPr>
              <a:spLocks noChangeShapeType="1"/>
            </p:cNvSpPr>
            <p:nvPr/>
          </p:nvSpPr>
          <p:spPr bwMode="auto">
            <a:xfrm>
              <a:off x="3810000" y="1524000"/>
              <a:ext cx="0" cy="381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0" name="Line 26"/>
            <p:cNvSpPr>
              <a:spLocks noChangeShapeType="1"/>
            </p:cNvSpPr>
            <p:nvPr/>
          </p:nvSpPr>
          <p:spPr bwMode="auto">
            <a:xfrm flipH="1">
              <a:off x="5181600" y="1524000"/>
              <a:ext cx="0" cy="381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1" name="Line 27"/>
            <p:cNvSpPr>
              <a:spLocks noChangeShapeType="1"/>
            </p:cNvSpPr>
            <p:nvPr/>
          </p:nvSpPr>
          <p:spPr bwMode="auto">
            <a:xfrm>
              <a:off x="6400800" y="1524000"/>
              <a:ext cx="152400" cy="381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 flipH="1">
              <a:off x="6553200" y="3124200"/>
              <a:ext cx="0" cy="6096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3" name="Line 29"/>
            <p:cNvSpPr>
              <a:spLocks noChangeShapeType="1"/>
            </p:cNvSpPr>
            <p:nvPr/>
          </p:nvSpPr>
          <p:spPr bwMode="auto">
            <a:xfrm>
              <a:off x="5181600" y="3124200"/>
              <a:ext cx="0" cy="6096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4" name="Line 30"/>
            <p:cNvSpPr>
              <a:spLocks noChangeShapeType="1"/>
            </p:cNvSpPr>
            <p:nvPr/>
          </p:nvSpPr>
          <p:spPr bwMode="auto">
            <a:xfrm flipH="1">
              <a:off x="3810000" y="3124200"/>
              <a:ext cx="0" cy="6096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5" name="Line 31"/>
            <p:cNvSpPr>
              <a:spLocks noChangeShapeType="1"/>
            </p:cNvSpPr>
            <p:nvPr/>
          </p:nvSpPr>
          <p:spPr bwMode="auto">
            <a:xfrm>
              <a:off x="2438400" y="3124200"/>
              <a:ext cx="0" cy="6096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6" name="Line 32"/>
            <p:cNvSpPr>
              <a:spLocks noChangeShapeType="1"/>
            </p:cNvSpPr>
            <p:nvPr/>
          </p:nvSpPr>
          <p:spPr bwMode="auto">
            <a:xfrm>
              <a:off x="7620000" y="4267200"/>
              <a:ext cx="304800" cy="5334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7" name="Line 33"/>
            <p:cNvSpPr>
              <a:spLocks noChangeShapeType="1"/>
            </p:cNvSpPr>
            <p:nvPr/>
          </p:nvSpPr>
          <p:spPr bwMode="auto">
            <a:xfrm>
              <a:off x="6477000" y="4267200"/>
              <a:ext cx="228600" cy="5334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8" name="Line 34"/>
            <p:cNvSpPr>
              <a:spLocks noChangeShapeType="1"/>
            </p:cNvSpPr>
            <p:nvPr/>
          </p:nvSpPr>
          <p:spPr bwMode="auto">
            <a:xfrm>
              <a:off x="5181600" y="4267200"/>
              <a:ext cx="152400" cy="5334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99" name="Line 35"/>
            <p:cNvSpPr>
              <a:spLocks noChangeShapeType="1"/>
            </p:cNvSpPr>
            <p:nvPr/>
          </p:nvSpPr>
          <p:spPr bwMode="auto">
            <a:xfrm flipH="1">
              <a:off x="3733800" y="4267200"/>
              <a:ext cx="76200" cy="5334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00" name="Line 36"/>
            <p:cNvSpPr>
              <a:spLocks noChangeShapeType="1"/>
            </p:cNvSpPr>
            <p:nvPr/>
          </p:nvSpPr>
          <p:spPr bwMode="auto">
            <a:xfrm flipH="1">
              <a:off x="2438400" y="4267200"/>
              <a:ext cx="152400" cy="5334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01" name="Line 37"/>
            <p:cNvSpPr>
              <a:spLocks noChangeShapeType="1"/>
            </p:cNvSpPr>
            <p:nvPr/>
          </p:nvSpPr>
          <p:spPr bwMode="auto">
            <a:xfrm flipH="1">
              <a:off x="838200" y="4267200"/>
              <a:ext cx="457200" cy="5334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02" name="AutoShape 38"/>
            <p:cNvSpPr>
              <a:spLocks noChangeArrowheads="1"/>
            </p:cNvSpPr>
            <p:nvPr/>
          </p:nvSpPr>
          <p:spPr bwMode="auto">
            <a:xfrm>
              <a:off x="1676400" y="4876800"/>
              <a:ext cx="1371600" cy="1066800"/>
            </a:xfrm>
            <a:prstGeom prst="flowChartProcess">
              <a:avLst/>
            </a:prstGeom>
            <a:solidFill>
              <a:srgbClr val="92D050">
                <a:alpha val="4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303" name="AutoShape 39"/>
            <p:cNvSpPr>
              <a:spLocks noChangeArrowheads="1"/>
            </p:cNvSpPr>
            <p:nvPr/>
          </p:nvSpPr>
          <p:spPr bwMode="auto">
            <a:xfrm>
              <a:off x="4572000" y="4876800"/>
              <a:ext cx="1371600" cy="1066800"/>
            </a:xfrm>
            <a:prstGeom prst="flowChartProcess">
              <a:avLst/>
            </a:prstGeom>
            <a:solidFill>
              <a:srgbClr val="92D050">
                <a:alpha val="4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305" name="AutoShape 41"/>
            <p:cNvSpPr>
              <a:spLocks noChangeArrowheads="1"/>
            </p:cNvSpPr>
            <p:nvPr/>
          </p:nvSpPr>
          <p:spPr bwMode="auto">
            <a:xfrm>
              <a:off x="6019800" y="4876800"/>
              <a:ext cx="1371600" cy="1066800"/>
            </a:xfrm>
            <a:prstGeom prst="flowChartProcess">
              <a:avLst/>
            </a:prstGeom>
            <a:solidFill>
              <a:srgbClr val="92D050">
                <a:alpha val="4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306" name="AutoShape 42"/>
            <p:cNvSpPr>
              <a:spLocks noChangeArrowheads="1"/>
            </p:cNvSpPr>
            <p:nvPr/>
          </p:nvSpPr>
          <p:spPr bwMode="auto">
            <a:xfrm>
              <a:off x="7467600" y="4876800"/>
              <a:ext cx="1371600" cy="1066800"/>
            </a:xfrm>
            <a:prstGeom prst="flowChartProcess">
              <a:avLst/>
            </a:prstGeom>
            <a:solidFill>
              <a:srgbClr val="92D050">
                <a:alpha val="4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307" name="Text Box 43"/>
            <p:cNvSpPr txBox="1">
              <a:spLocks noChangeArrowheads="1"/>
            </p:cNvSpPr>
            <p:nvPr/>
          </p:nvSpPr>
          <p:spPr bwMode="auto">
            <a:xfrm>
              <a:off x="7562850" y="2435225"/>
              <a:ext cx="12128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Arial" charset="0"/>
                </a:rPr>
                <a:t>CAM</a:t>
              </a:r>
              <a:r>
                <a:rPr lang="en-US" sz="1800" b="1"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3</a:t>
              </a:r>
            </a:p>
            <a:p>
              <a:pPr algn="ctr"/>
              <a:r>
                <a:rPr lang="en-US" sz="1800"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Time slice</a:t>
              </a:r>
            </a:p>
            <a:p>
              <a:pPr algn="ctr"/>
              <a:r>
                <a:rPr lang="en-US" sz="1800"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50km</a:t>
              </a:r>
              <a:endParaRPr lang="en-US" sz="18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7308" name="AutoShape 44"/>
            <p:cNvSpPr>
              <a:spLocks noChangeArrowheads="1"/>
            </p:cNvSpPr>
            <p:nvPr/>
          </p:nvSpPr>
          <p:spPr bwMode="auto">
            <a:xfrm>
              <a:off x="7620000" y="2286000"/>
              <a:ext cx="1143000" cy="1219200"/>
            </a:xfrm>
            <a:prstGeom prst="plaque">
              <a:avLst>
                <a:gd name="adj" fmla="val 16667"/>
              </a:avLst>
            </a:prstGeom>
            <a:solidFill>
              <a:srgbClr val="FFFF00">
                <a:alpha val="53000"/>
              </a:srgbClr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09" name="Text Box 45"/>
            <p:cNvSpPr txBox="1">
              <a:spLocks noChangeArrowheads="1"/>
            </p:cNvSpPr>
            <p:nvPr/>
          </p:nvSpPr>
          <p:spPr bwMode="auto">
            <a:xfrm>
              <a:off x="381000" y="2438400"/>
              <a:ext cx="12128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GFDL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latin typeface="Arial" charset="0"/>
                </a:rPr>
                <a:t>Time slice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latin typeface="Arial" charset="0"/>
                </a:rPr>
                <a:t>50 km</a:t>
              </a:r>
            </a:p>
          </p:txBody>
        </p:sp>
        <p:sp>
          <p:nvSpPr>
            <p:cNvPr id="267310" name="AutoShape 46"/>
            <p:cNvSpPr>
              <a:spLocks noChangeArrowheads="1"/>
            </p:cNvSpPr>
            <p:nvPr/>
          </p:nvSpPr>
          <p:spPr bwMode="auto">
            <a:xfrm>
              <a:off x="368300" y="2286000"/>
              <a:ext cx="1155700" cy="1219200"/>
            </a:xfrm>
            <a:prstGeom prst="plaque">
              <a:avLst>
                <a:gd name="adj" fmla="val 16667"/>
              </a:avLst>
            </a:prstGeom>
            <a:solidFill>
              <a:srgbClr val="FFFF00">
                <a:alpha val="53000"/>
              </a:srgbClr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11" name="Line 47"/>
            <p:cNvSpPr>
              <a:spLocks noChangeShapeType="1"/>
            </p:cNvSpPr>
            <p:nvPr/>
          </p:nvSpPr>
          <p:spPr bwMode="auto">
            <a:xfrm flipH="1">
              <a:off x="1600200" y="2819400"/>
              <a:ext cx="304800" cy="3048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2" name="Line 48"/>
            <p:cNvSpPr>
              <a:spLocks noChangeShapeType="1"/>
            </p:cNvSpPr>
            <p:nvPr/>
          </p:nvSpPr>
          <p:spPr bwMode="auto">
            <a:xfrm>
              <a:off x="7086600" y="2743200"/>
              <a:ext cx="457200" cy="4572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447800"/>
            <a:ext cx="1676400" cy="1301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Title 5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2000" cy="990600"/>
          </a:xfrm>
        </p:spPr>
        <p:txBody>
          <a:bodyPr/>
          <a:lstStyle/>
          <a:p>
            <a:r>
              <a:rPr lang="en-US" dirty="0" smtClean="0"/>
              <a:t>NARCCAP Scenario &amp; Model Suite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83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annual_CGCM3_CRCMde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8200" cy="3486150"/>
          </a:xfrm>
          <a:prstGeom prst="rect">
            <a:avLst/>
          </a:prstGeom>
        </p:spPr>
      </p:pic>
      <p:pic>
        <p:nvPicPr>
          <p:cNvPr id="6" name="Picture 5" descr="mean_annual_HADCM3_HRM3d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2400"/>
            <a:ext cx="4267200" cy="3200400"/>
          </a:xfrm>
          <a:prstGeom prst="rect">
            <a:avLst/>
          </a:prstGeom>
        </p:spPr>
      </p:pic>
      <p:pic>
        <p:nvPicPr>
          <p:cNvPr id="7" name="Picture 6" descr="mean_annual_CGCM3_RCM3de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2800"/>
            <a:ext cx="4267200" cy="3200400"/>
          </a:xfrm>
          <a:prstGeom prst="rect">
            <a:avLst/>
          </a:prstGeom>
        </p:spPr>
      </p:pic>
      <p:pic>
        <p:nvPicPr>
          <p:cNvPr id="8" name="Picture 7" descr="mean_annual_GFDL_RCM3de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657600"/>
            <a:ext cx="4267200" cy="3200400"/>
          </a:xfrm>
          <a:prstGeom prst="rect">
            <a:avLst/>
          </a:prstGeom>
        </p:spPr>
      </p:pic>
      <p:sp>
        <p:nvSpPr>
          <p:cNvPr id="9" name="Title 14"/>
          <p:cNvSpPr txBox="1">
            <a:spLocks/>
          </p:cNvSpPr>
          <p:nvPr/>
        </p:nvSpPr>
        <p:spPr>
          <a:xfrm>
            <a:off x="2019300" y="2590800"/>
            <a:ext cx="5105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Change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Temperature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NARCCAP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7457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an_annual_pr_CGCM3_CRCMde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190999" cy="3143249"/>
          </a:xfrm>
          <a:prstGeom prst="rect">
            <a:avLst/>
          </a:prstGeom>
        </p:spPr>
      </p:pic>
      <p:pic>
        <p:nvPicPr>
          <p:cNvPr id="9" name="Picture 8" descr="mean_annual_pr_GFDL_RCM3d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657600"/>
            <a:ext cx="4267200" cy="3200400"/>
          </a:xfrm>
          <a:prstGeom prst="rect">
            <a:avLst/>
          </a:prstGeom>
        </p:spPr>
      </p:pic>
      <p:pic>
        <p:nvPicPr>
          <p:cNvPr id="10" name="Picture 9" descr="mean_annual_pr_CGCM3_RCM3de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57600"/>
            <a:ext cx="4267200" cy="3200400"/>
          </a:xfrm>
          <a:prstGeom prst="rect">
            <a:avLst/>
          </a:prstGeom>
        </p:spPr>
      </p:pic>
      <p:pic>
        <p:nvPicPr>
          <p:cNvPr id="11" name="Picture 10" descr="mean_annual_pr_HADCM3_HRM3de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0"/>
            <a:ext cx="3657600" cy="2743200"/>
          </a:xfrm>
          <a:prstGeom prst="rect">
            <a:avLst/>
          </a:prstGeom>
        </p:spPr>
      </p:pic>
      <p:sp>
        <p:nvSpPr>
          <p:cNvPr id="7" name="Title 14"/>
          <p:cNvSpPr txBox="1">
            <a:spLocks/>
          </p:cNvSpPr>
          <p:nvPr/>
        </p:nvSpPr>
        <p:spPr>
          <a:xfrm>
            <a:off x="1905000" y="2819400"/>
            <a:ext cx="5105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Change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Precipitation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NARCCAP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625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ot_HADCM3_HRM3_80de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752600"/>
            <a:ext cx="3048000" cy="2286000"/>
          </a:xfrm>
          <a:prstGeom prst="rect">
            <a:avLst/>
          </a:prstGeom>
        </p:spPr>
      </p:pic>
      <p:pic>
        <p:nvPicPr>
          <p:cNvPr id="26" name="Picture 25" descr="hot_Obs_80d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752600"/>
            <a:ext cx="3048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duration of “dog days” &amp; “freezing temperatures”</a:t>
            </a:r>
            <a:endParaRPr lang="en-US" dirty="0"/>
          </a:p>
        </p:txBody>
      </p:sp>
      <p:pic>
        <p:nvPicPr>
          <p:cNvPr id="6" name="Picture 5" descr="hot_CGCM3_CRCM_80de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1752600"/>
            <a:ext cx="30480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1371600"/>
            <a:ext cx="588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Dog days – Mean Number of days average above 80º 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1752600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Historical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2800" y="3124200"/>
            <a:ext cx="16002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from</a:t>
            </a:r>
          </a:p>
          <a:p>
            <a:r>
              <a:rPr lang="en-US" sz="1400" dirty="0" smtClean="0"/>
              <a:t>1970-1999</a:t>
            </a:r>
          </a:p>
          <a:p>
            <a:r>
              <a:rPr lang="en-US" sz="1400" dirty="0" smtClean="0"/>
              <a:t>to 2040-2069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95800" y="1752600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CGCM3-CRCM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0" y="1752600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HADCM3-HRM3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3276600"/>
            <a:ext cx="1676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Absolute Value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3124200"/>
            <a:ext cx="15240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from</a:t>
            </a:r>
          </a:p>
          <a:p>
            <a:r>
              <a:rPr lang="en-US" sz="1400" dirty="0" smtClean="0"/>
              <a:t>1970-1999</a:t>
            </a:r>
          </a:p>
          <a:p>
            <a:r>
              <a:rPr lang="en-US" sz="1400" dirty="0" smtClean="0"/>
              <a:t>to 2040-2069</a:t>
            </a:r>
          </a:p>
        </p:txBody>
      </p:sp>
      <p:grpSp>
        <p:nvGrpSpPr>
          <p:cNvPr id="3" name="Group 29"/>
          <p:cNvGrpSpPr/>
          <p:nvPr/>
        </p:nvGrpSpPr>
        <p:grpSpPr>
          <a:xfrm>
            <a:off x="228600" y="4114800"/>
            <a:ext cx="8915400" cy="2667000"/>
            <a:chOff x="228600" y="4114800"/>
            <a:chExt cx="8915400" cy="2667000"/>
          </a:xfrm>
        </p:grpSpPr>
        <p:pic>
          <p:nvPicPr>
            <p:cNvPr id="27" name="Picture 26" descr="cold_HADCM3_HRM3_32deg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0" y="4495800"/>
              <a:ext cx="3048000" cy="2286000"/>
            </a:xfrm>
            <a:prstGeom prst="rect">
              <a:avLst/>
            </a:prstGeom>
          </p:spPr>
        </p:pic>
        <p:grpSp>
          <p:nvGrpSpPr>
            <p:cNvPr id="4" name="Group 28"/>
            <p:cNvGrpSpPr/>
            <p:nvPr/>
          </p:nvGrpSpPr>
          <p:grpSpPr>
            <a:xfrm>
              <a:off x="228600" y="4114800"/>
              <a:ext cx="7391400" cy="2667000"/>
              <a:chOff x="228600" y="4114800"/>
              <a:chExt cx="7391400" cy="2667000"/>
            </a:xfrm>
          </p:grpSpPr>
          <p:pic>
            <p:nvPicPr>
              <p:cNvPr id="28" name="Picture 27" descr="cold_Obs_32deg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28600" y="4495800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7" name="Picture 6" descr="cold_CGCM3_CRCM_32deg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124200" y="4495800"/>
                <a:ext cx="3048000" cy="2286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81000" y="4114800"/>
                <a:ext cx="5886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Freezing – Mean Number of days minimum below 32º F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1000" y="6019800"/>
                <a:ext cx="16764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Absolute Value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200400" y="5867400"/>
                <a:ext cx="1600200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Change from</a:t>
                </a:r>
              </a:p>
              <a:p>
                <a:r>
                  <a:rPr lang="en-US" sz="1400" dirty="0" smtClean="0"/>
                  <a:t>1970-1999</a:t>
                </a:r>
              </a:p>
              <a:p>
                <a:r>
                  <a:rPr lang="en-US" sz="1400" dirty="0" smtClean="0"/>
                  <a:t>to 2040-2069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096000" y="5867400"/>
                <a:ext cx="1524000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Change from</a:t>
                </a:r>
              </a:p>
              <a:p>
                <a:r>
                  <a:rPr lang="en-US" sz="1400" dirty="0" smtClean="0"/>
                  <a:t>1970-1999</a:t>
                </a:r>
              </a:p>
              <a:p>
                <a:r>
                  <a:rPr lang="en-US" sz="1400" dirty="0" smtClean="0"/>
                  <a:t>to 2040-2069</a:t>
                </a: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8305309" y="304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BCCA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5730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RCM be used to compute future ET?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481667"/>
            <a:ext cx="3733800" cy="466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447800"/>
            <a:ext cx="1800225" cy="263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6129244"/>
              </p:ext>
            </p:extLst>
          </p:nvPr>
        </p:nvGraphicFramePr>
        <p:xfrm>
          <a:off x="4267199" y="1600200"/>
          <a:ext cx="2821433" cy="1066800"/>
        </p:xfrm>
        <a:graphic>
          <a:graphicData uri="http://schemas.openxmlformats.org/presentationml/2006/ole">
            <p:oleObj spid="_x0000_s2081" name="Equation" r:id="rId5" imgW="2197100" imgH="838200" progId="Equation.3">
              <p:embed/>
            </p:oleObj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304934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47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Cycle </a:t>
            </a:r>
            <a:r>
              <a:rPr lang="en-US" dirty="0"/>
              <a:t> </a:t>
            </a:r>
            <a:r>
              <a:rPr lang="en-US" dirty="0" smtClean="0"/>
              <a:t>- new paradigm of “Non-</a:t>
            </a:r>
            <a:r>
              <a:rPr lang="en-US" dirty="0" err="1" smtClean="0"/>
              <a:t>stationarity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867400" y="1371600"/>
            <a:ext cx="3276600" cy="4876800"/>
          </a:xfrm>
        </p:spPr>
        <p:txBody>
          <a:bodyPr/>
          <a:lstStyle/>
          <a:p>
            <a:pPr>
              <a:buNone/>
            </a:pPr>
            <a:r>
              <a:rPr lang="en-US" sz="2600" dirty="0" smtClean="0"/>
              <a:t>Primary Variables of interest:</a:t>
            </a:r>
          </a:p>
          <a:p>
            <a:r>
              <a:rPr lang="en-US" sz="2000" dirty="0" smtClean="0"/>
              <a:t>Temperature</a:t>
            </a:r>
          </a:p>
          <a:p>
            <a:r>
              <a:rPr lang="en-US" sz="2000" dirty="0" smtClean="0"/>
              <a:t>Precipitation</a:t>
            </a:r>
          </a:p>
          <a:p>
            <a:r>
              <a:rPr lang="en-US" sz="2000" dirty="0" err="1" smtClean="0"/>
              <a:t>Evapotranspiration</a:t>
            </a:r>
            <a:endParaRPr lang="en-US" sz="2000" dirty="0" smtClean="0"/>
          </a:p>
          <a:p>
            <a:r>
              <a:rPr lang="en-US" sz="2000" dirty="0" smtClean="0"/>
              <a:t>Saltwater Intrusion</a:t>
            </a:r>
          </a:p>
          <a:p>
            <a:pPr>
              <a:buNone/>
            </a:pPr>
            <a:r>
              <a:rPr lang="en-US" sz="2600" dirty="0" smtClean="0"/>
              <a:t>Implications for:</a:t>
            </a:r>
          </a:p>
          <a:p>
            <a:r>
              <a:rPr lang="en-US" sz="2000" dirty="0" smtClean="0"/>
              <a:t>Water Management</a:t>
            </a:r>
          </a:p>
          <a:p>
            <a:r>
              <a:rPr lang="en-US" sz="2000" dirty="0" smtClean="0"/>
              <a:t>Energy</a:t>
            </a:r>
          </a:p>
          <a:p>
            <a:r>
              <a:rPr lang="en-US" sz="2000" dirty="0" smtClean="0"/>
              <a:t>Agriculture</a:t>
            </a:r>
          </a:p>
          <a:p>
            <a:r>
              <a:rPr lang="en-US" sz="2000" dirty="0" smtClean="0"/>
              <a:t>Tourism</a:t>
            </a:r>
          </a:p>
          <a:p>
            <a:r>
              <a:rPr lang="en-US" sz="2000" dirty="0" smtClean="0"/>
              <a:t>Health</a:t>
            </a:r>
            <a:endParaRPr lang="en-US" sz="2000" dirty="0"/>
          </a:p>
        </p:txBody>
      </p:sp>
      <p:pic>
        <p:nvPicPr>
          <p:cNvPr id="4" name="Picture 3" descr="11-6-2011 7-22-54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5810635" cy="54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2438400" y="2438400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70C0"/>
                </a:solidFill>
                <a:latin typeface="Arial Narrow" pitchFamily="34" charset="0"/>
                <a:cs typeface="Gautami" pitchFamily="2"/>
              </a:rPr>
              <a:t>SOLAR RADIATION</a:t>
            </a:r>
            <a:endParaRPr lang="en-US" sz="1100" b="1" dirty="0">
              <a:solidFill>
                <a:srgbClr val="0070C0"/>
              </a:solidFill>
              <a:latin typeface="Arial Narrow" pitchFamily="34" charset="0"/>
              <a:cs typeface="Gautami" pitchFamily="2"/>
            </a:endParaRPr>
          </a:p>
        </p:txBody>
      </p:sp>
      <p:sp>
        <p:nvSpPr>
          <p:cNvPr id="11" name="Oval 10"/>
          <p:cNvSpPr/>
          <p:nvPr/>
        </p:nvSpPr>
        <p:spPr>
          <a:xfrm rot="20009678">
            <a:off x="3180596" y="5328633"/>
            <a:ext cx="1671000" cy="304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33400" y="2590800"/>
            <a:ext cx="4289759" cy="2975138"/>
            <a:chOff x="533400" y="2590800"/>
            <a:chExt cx="4289759" cy="2975138"/>
          </a:xfrm>
        </p:grpSpPr>
        <p:sp>
          <p:nvSpPr>
            <p:cNvPr id="7" name="TextBox 6"/>
            <p:cNvSpPr txBox="1"/>
            <p:nvPr/>
          </p:nvSpPr>
          <p:spPr>
            <a:xfrm rot="19937962">
              <a:off x="3247087" y="5304328"/>
              <a:ext cx="1576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70C0"/>
                  </a:solidFill>
                  <a:latin typeface="Arial Narrow" pitchFamily="34" charset="0"/>
                  <a:cs typeface="Gautami" pitchFamily="2"/>
                </a:rPr>
                <a:t>SALTWATER INTRUSION</a:t>
              </a:r>
              <a:endParaRPr lang="en-US" sz="1100" b="1" dirty="0">
                <a:solidFill>
                  <a:srgbClr val="0070C0"/>
                </a:solidFill>
                <a:latin typeface="Arial Narrow" pitchFamily="34" charset="0"/>
                <a:cs typeface="Gautami" pitchFamily="2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429000" y="3276600"/>
              <a:ext cx="1371600" cy="304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219200" y="2590800"/>
              <a:ext cx="1371600" cy="304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33400" y="4495800"/>
              <a:ext cx="1371600" cy="304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24000" y="3733800"/>
              <a:ext cx="1371600" cy="304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38771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skill: Precipitation Extremes (Rainfall Depth – Duration)</a:t>
            </a:r>
            <a:endParaRPr lang="en-US" dirty="0"/>
          </a:p>
        </p:txBody>
      </p:sp>
      <p:pic>
        <p:nvPicPr>
          <p:cNvPr id="6" name="Picture 5" descr="50-Year_WESTPALMBEACHINTER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437" y="1440485"/>
            <a:ext cx="4206240" cy="4206240"/>
          </a:xfrm>
          <a:prstGeom prst="rect">
            <a:avLst/>
          </a:prstGeom>
        </p:spPr>
      </p:pic>
      <p:pic>
        <p:nvPicPr>
          <p:cNvPr id="11" name="Picture 10" descr="50-Year_PENSACOLAREGIONAL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6982" y="1461912"/>
            <a:ext cx="4206240" cy="420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117385">
            <a:off x="1752600" y="3276600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3366FF"/>
                </a:solidFill>
              </a:rPr>
              <a:t>Observed</a:t>
            </a:r>
            <a:endParaRPr lang="en-US" sz="1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4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Sea Level Rise</a:t>
            </a:r>
          </a:p>
        </p:txBody>
      </p:sp>
      <p:pic>
        <p:nvPicPr>
          <p:cNvPr id="33795" name="Picture 3" descr="kids tub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313" y="1517650"/>
            <a:ext cx="6669087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690px-Domestic_Canary_-_Serinus_canar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1752600"/>
            <a:ext cx="914400" cy="7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2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Rising Seas – Historical Data</a:t>
            </a:r>
          </a:p>
        </p:txBody>
      </p:sp>
      <p:pic>
        <p:nvPicPr>
          <p:cNvPr id="7" name="Picture 6" descr="setrend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505200"/>
            <a:ext cx="38100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1447800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Wilmington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33400" y="1524000"/>
            <a:ext cx="2601653" cy="1981200"/>
            <a:chOff x="0" y="1524000"/>
            <a:chExt cx="2601653" cy="1981200"/>
          </a:xfrm>
        </p:grpSpPr>
        <p:pic>
          <p:nvPicPr>
            <p:cNvPr id="6" name="Picture 5" descr="11-3-2011 3-20-14 P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0"/>
              <a:ext cx="1858230" cy="1981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76400" y="1676400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Charleston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0" y="1905000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Fort Pulaski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71600" y="2133600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Mayport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000" y="3200400"/>
              <a:ext cx="840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Key West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2438400"/>
              <a:ext cx="11673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St. Petersburg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2400" y="1828800"/>
              <a:ext cx="899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Pensacola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267200" y="2286000"/>
            <a:ext cx="4495800" cy="3886200"/>
          </a:xfrm>
        </p:spPr>
        <p:txBody>
          <a:bodyPr/>
          <a:lstStyle/>
          <a:p>
            <a:r>
              <a:rPr lang="en-US" dirty="0" smtClean="0"/>
              <a:t>Relative Sea Level (height above a local datum) depends on:</a:t>
            </a:r>
          </a:p>
          <a:p>
            <a:pPr lvl="1"/>
            <a:r>
              <a:rPr lang="en-US" dirty="0" smtClean="0"/>
              <a:t>Global Mean Sea Level </a:t>
            </a:r>
          </a:p>
          <a:p>
            <a:pPr lvl="1"/>
            <a:r>
              <a:rPr lang="en-US" dirty="0" smtClean="0"/>
              <a:t>Regional Variability</a:t>
            </a:r>
          </a:p>
          <a:p>
            <a:pPr lvl="1"/>
            <a:r>
              <a:rPr lang="en-US" dirty="0" smtClean="0"/>
              <a:t>Vertical Land Movement (uplift/subsidence)</a:t>
            </a:r>
          </a:p>
        </p:txBody>
      </p:sp>
    </p:spTree>
    <p:extLst>
      <p:ext uri="{BB962C8B-B14F-4D97-AF65-F5344CB8AC3E}">
        <p14:creationId xmlns:p14="http://schemas.microsoft.com/office/powerpoint/2010/main" xmlns="" val="18939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ject 1"/>
          <p:cNvPicPr>
            <a:picLocks noChangeArrowheads="1"/>
          </p:cNvPicPr>
          <p:nvPr/>
        </p:nvPicPr>
        <p:blipFill>
          <a:blip r:embed="rId3" cstate="print"/>
          <a:srcRect b="-169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Climate-Change-Compact-Mark-FINAL_Sept24_2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5410200"/>
            <a:ext cx="129745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SE FL Sea Level Rise Projection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14400" y="3505200"/>
            <a:ext cx="6934200" cy="76200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315200" y="3429000"/>
            <a:ext cx="2286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19199"/>
            <a:ext cx="4953000" cy="490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59" y="304800"/>
            <a:ext cx="83058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Projected range of sea level rise (National Climate Assessment, 2013)            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6D9F1"/>
              </a:clrFrom>
              <a:clrTo>
                <a:srgbClr val="C6D9F1">
                  <a:alpha val="0"/>
                </a:srgbClr>
              </a:clrTo>
            </a:clrChange>
          </a:blip>
          <a:srcRect t="6557" b="1667"/>
          <a:stretch/>
        </p:blipFill>
        <p:spPr>
          <a:xfrm>
            <a:off x="985354" y="1349455"/>
            <a:ext cx="7107178" cy="5120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6331595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Draft report: </a:t>
            </a:r>
            <a:r>
              <a:rPr lang="en-US" b="1" dirty="0">
                <a:solidFill>
                  <a:srgbClr val="FFFF00"/>
                </a:solidFill>
                <a:hlinkClick r:id="rId4"/>
              </a:rPr>
              <a:t>http://ncadac.globalchange.gov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282267" y="4580464"/>
            <a:ext cx="118535" cy="1016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53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Projections for 2060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752600"/>
          <a:ext cx="8153400" cy="3685765"/>
        </p:xfrm>
        <a:graphic>
          <a:graphicData uri="http://schemas.openxmlformats.org/drawingml/2006/table">
            <a:tbl>
              <a:tblPr/>
              <a:tblGrid>
                <a:gridCol w="2282952"/>
                <a:gridCol w="2003222"/>
                <a:gridCol w="2014180"/>
                <a:gridCol w="1853046"/>
              </a:tblGrid>
              <a:tr h="15155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Variable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Global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Models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Statistically Downscaled Data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Dynamically Downscaled Data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2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Average Temperature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  <a:alpha val="23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1 to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1.5ºC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  <a:alpha val="23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1 to 2ºC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  <a:alpha val="23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1.8 to 2.1ºC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  <a:alpha val="23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139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</a:rPr>
                        <a:t>Precipitation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FFEFD1">
                            <a:alpha val="31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-10% to +10%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FFEFD1">
                            <a:alpha val="31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</a:rPr>
                        <a:t>-5% to +5%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FFEFD1">
                            <a:alpha val="31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</a:rPr>
                        <a:t>-3 to 2 inches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FFEFD1">
                            <a:alpha val="31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7139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</a:rPr>
                        <a:t>Sea Level Rise</a:t>
                      </a:r>
                      <a:endParaRPr lang="en-US" sz="2000" b="1" dirty="0">
                        <a:solidFill>
                          <a:srgbClr val="3366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FFEFD1">
                            <a:alpha val="31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1.5 feet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FFEFD1">
                            <a:alpha val="31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3366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FFEFD1">
                            <a:alpha val="31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3366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FFEFD1">
                            <a:alpha val="31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375" y="6570663"/>
            <a:ext cx="663575" cy="244475"/>
          </a:xfrm>
          <a:prstGeom prst="rect">
            <a:avLst/>
          </a:prstGeom>
        </p:spPr>
        <p:txBody>
          <a:bodyPr/>
          <a:lstStyle/>
          <a:p>
            <a:fld id="{F45B1979-0497-48D2-B9AB-E9A23254D0A7}" type="slidenum">
              <a:rPr lang="en-US"/>
              <a:pPr/>
              <a:t>36</a:t>
            </a:fld>
            <a:endParaRPr lang="en-US"/>
          </a:p>
        </p:txBody>
      </p:sp>
      <p:pic>
        <p:nvPicPr>
          <p:cNvPr id="88072" name="Picture 8" descr="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3203575" cy="4097338"/>
          </a:xfrm>
          <a:prstGeom prst="rect">
            <a:avLst/>
          </a:prstGeom>
          <a:noFill/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Caveates</a:t>
            </a:r>
            <a:r>
              <a:rPr lang="en-US" dirty="0" smtClean="0"/>
              <a:t>: </a:t>
            </a:r>
            <a:r>
              <a:rPr lang="en-US" dirty="0" err="1" smtClean="0"/>
              <a:t>Spatio-Temporat</a:t>
            </a:r>
            <a:r>
              <a:rPr lang="en-US" dirty="0" smtClean="0"/>
              <a:t> </a:t>
            </a:r>
            <a:r>
              <a:rPr lang="en-US" dirty="0"/>
              <a:t>Rainfall Dataset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706563"/>
            <a:ext cx="4475163" cy="4341812"/>
          </a:xfrm>
        </p:spPr>
        <p:txBody>
          <a:bodyPr/>
          <a:lstStyle/>
          <a:p>
            <a:r>
              <a:rPr lang="en-US" dirty="0"/>
              <a:t>Daily Rainfall (1965-2005)</a:t>
            </a:r>
          </a:p>
          <a:p>
            <a:r>
              <a:rPr lang="en-US" dirty="0"/>
              <a:t>Spatially interpolated to create a spatial dataset for each </a:t>
            </a:r>
            <a:r>
              <a:rPr lang="en-US" dirty="0" smtClean="0"/>
              <a:t>day</a:t>
            </a:r>
          </a:p>
          <a:p>
            <a:r>
              <a:rPr lang="en-US" dirty="0" smtClean="0"/>
              <a:t>Future Rainfall Scenarios?</a:t>
            </a:r>
          </a:p>
          <a:p>
            <a:pPr lvl="1"/>
            <a:r>
              <a:rPr lang="en-US" dirty="0" smtClean="0"/>
              <a:t>Simplified “Delta Method”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990600"/>
          </a:xfrm>
        </p:spPr>
        <p:txBody>
          <a:bodyPr/>
          <a:lstStyle/>
          <a:p>
            <a:pPr algn="ctr"/>
            <a:r>
              <a:rPr lang="en-US" sz="2800" dirty="0" smtClean="0"/>
              <a:t>Caveats: Reference </a:t>
            </a:r>
            <a:r>
              <a:rPr lang="en-US" sz="2800" dirty="0"/>
              <a:t>Evapotranspiration (RET</a:t>
            </a:r>
            <a:r>
              <a:rPr lang="en-US" sz="2800" dirty="0" smtClean="0"/>
              <a:t>), Demands, Boundary Inflows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1243" y="1374774"/>
            <a:ext cx="7620000" cy="4525963"/>
          </a:xfrm>
        </p:spPr>
        <p:txBody>
          <a:bodyPr/>
          <a:lstStyle/>
          <a:p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Demands (Agricultural areas):</a:t>
            </a:r>
          </a:p>
          <a:p>
            <a:pPr lvl="1"/>
            <a:r>
              <a:rPr lang="en-US" dirty="0" smtClean="0"/>
              <a:t>Ran AFSIRS using rainfall and ET scenarios</a:t>
            </a:r>
          </a:p>
          <a:p>
            <a:r>
              <a:rPr lang="en-US" dirty="0" smtClean="0"/>
              <a:t>Boundary Inflows</a:t>
            </a:r>
          </a:p>
          <a:p>
            <a:pPr lvl="1"/>
            <a:r>
              <a:rPr lang="en-US" dirty="0" smtClean="0"/>
              <a:t>Rainfall-Runoff relationships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570663"/>
            <a:ext cx="663575" cy="244475"/>
          </a:xfrm>
          <a:prstGeom prst="rect">
            <a:avLst/>
          </a:prstGeom>
        </p:spPr>
        <p:txBody>
          <a:bodyPr/>
          <a:lstStyle/>
          <a:p>
            <a:fld id="{430FD91A-D224-4630-8D7D-047167012F63}" type="slidenum">
              <a:rPr lang="en-US"/>
              <a:pPr/>
              <a:t>37</a:t>
            </a:fld>
            <a:endParaRPr lang="en-US"/>
          </a:p>
        </p:txBody>
      </p:sp>
      <p:sp>
        <p:nvSpPr>
          <p:cNvPr id="112646" name="AutoShape 6" descr="image001"/>
          <p:cNvSpPr>
            <a:spLocks noChangeAspect="1" noChangeArrowheads="1"/>
          </p:cNvSpPr>
          <p:nvPr/>
        </p:nvSpPr>
        <p:spPr bwMode="auto">
          <a:xfrm>
            <a:off x="1697038" y="1463675"/>
            <a:ext cx="5749925" cy="39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542087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38800" y="4419600"/>
            <a:ext cx="2401498" cy="180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140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Scenarios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lvl="0"/>
            <a:r>
              <a:rPr lang="en-US" sz="2000" dirty="0" smtClean="0"/>
              <a:t>2010 Baseline (demands and </a:t>
            </a:r>
            <a:r>
              <a:rPr lang="en-US" sz="2000" dirty="0" err="1" smtClean="0"/>
              <a:t>landuse</a:t>
            </a:r>
            <a:r>
              <a:rPr lang="en-US" sz="2000" dirty="0" smtClean="0"/>
              <a:t> corresponding to 2010 simulated with the 1965-2005 rainfall &amp; ET (</a:t>
            </a:r>
            <a:r>
              <a:rPr lang="en-US" sz="2000" b="1" dirty="0" smtClean="0">
                <a:solidFill>
                  <a:srgbClr val="FFFF00"/>
                </a:solidFill>
              </a:rPr>
              <a:t>BASE</a:t>
            </a:r>
            <a:r>
              <a:rPr lang="en-US" sz="2000" dirty="0" smtClean="0"/>
              <a:t>)</a:t>
            </a:r>
          </a:p>
          <a:p>
            <a:pPr lvl="0"/>
            <a:r>
              <a:rPr lang="en-US" sz="2000" dirty="0" smtClean="0"/>
              <a:t>2010 Baseline with 10% decrease in rainfall (</a:t>
            </a:r>
            <a:r>
              <a:rPr lang="en-US" sz="2000" b="1" dirty="0" err="1" smtClean="0">
                <a:solidFill>
                  <a:srgbClr val="FFFF00"/>
                </a:solidFill>
              </a:rPr>
              <a:t>decRF</a:t>
            </a:r>
            <a:r>
              <a:rPr lang="en-US" sz="2000" dirty="0" smtClean="0"/>
              <a:t>)</a:t>
            </a:r>
          </a:p>
          <a:p>
            <a:pPr lvl="0"/>
            <a:r>
              <a:rPr lang="en-US" sz="2000" dirty="0" smtClean="0"/>
              <a:t>2010 Baseline with 10% increase in rainfall (</a:t>
            </a:r>
            <a:r>
              <a:rPr lang="en-US" sz="2000" b="1" dirty="0" err="1" smtClean="0">
                <a:solidFill>
                  <a:srgbClr val="FFFF00"/>
                </a:solidFill>
              </a:rPr>
              <a:t>incRF</a:t>
            </a:r>
            <a:r>
              <a:rPr lang="en-US" sz="2000" dirty="0" smtClean="0"/>
              <a:t>)</a:t>
            </a:r>
          </a:p>
          <a:p>
            <a:pPr lvl="0"/>
            <a:r>
              <a:rPr lang="en-US" sz="2000" dirty="0" smtClean="0"/>
              <a:t>2010 Baseline with 1.5° Celsius increase and 1.5 foot sea level rise with increased coastal canal levels (</a:t>
            </a:r>
            <a:r>
              <a:rPr lang="en-US" sz="2000" b="1" dirty="0" err="1" smtClean="0">
                <a:solidFill>
                  <a:srgbClr val="FFFF00"/>
                </a:solidFill>
              </a:rPr>
              <a:t>incET</a:t>
            </a:r>
            <a:r>
              <a:rPr lang="en-US" sz="2000" dirty="0" smtClean="0"/>
              <a:t>)</a:t>
            </a:r>
          </a:p>
          <a:p>
            <a:pPr lvl="0"/>
            <a:r>
              <a:rPr lang="en-US" sz="2000" dirty="0" smtClean="0"/>
              <a:t>2010 Baseline with 10% decrease in rainfall, 1.5° Celsius increase and 1.5 foot sea level rise with increased coastal canal levels (</a:t>
            </a:r>
            <a:r>
              <a:rPr lang="en-US" sz="2000" b="1" dirty="0" err="1" smtClean="0">
                <a:solidFill>
                  <a:srgbClr val="FFFF00"/>
                </a:solidFill>
              </a:rPr>
              <a:t>decRFincET</a:t>
            </a:r>
            <a:r>
              <a:rPr lang="en-US" sz="2000" dirty="0" smtClean="0"/>
              <a:t>)</a:t>
            </a:r>
          </a:p>
          <a:p>
            <a:pPr lvl="0"/>
            <a:r>
              <a:rPr lang="en-US" sz="2000" dirty="0" smtClean="0"/>
              <a:t>2010 Baseline with 10% decrease in rainfall, 1.5° Celsius increase and 1.5 foot sea level rise with </a:t>
            </a:r>
            <a:r>
              <a:rPr lang="en-US" sz="2000" u="sng" dirty="0" smtClean="0"/>
              <a:t>no increased coastal canal levels</a:t>
            </a:r>
            <a:r>
              <a:rPr lang="en-US" sz="2000" dirty="0" smtClean="0"/>
              <a:t> (</a:t>
            </a:r>
            <a:r>
              <a:rPr lang="en-US" sz="2000" b="1" dirty="0" err="1" smtClean="0">
                <a:solidFill>
                  <a:srgbClr val="FFFF00"/>
                </a:solidFill>
              </a:rPr>
              <a:t>decRFincETnoC</a:t>
            </a:r>
            <a:r>
              <a:rPr lang="en-US" sz="2000" dirty="0" smtClean="0"/>
              <a:t>)</a:t>
            </a:r>
          </a:p>
          <a:p>
            <a:pPr lvl="0"/>
            <a:r>
              <a:rPr lang="en-US" sz="2000" dirty="0" smtClean="0"/>
              <a:t>2010 Baseline with 10% increase in rainfall, 1.5° Celsius increase and 1.5 foot sea level rise with increased coastal canal levels (</a:t>
            </a:r>
            <a:r>
              <a:rPr lang="en-US" sz="2000" b="1" dirty="0" err="1" smtClean="0">
                <a:solidFill>
                  <a:srgbClr val="FFFF00"/>
                </a:solidFill>
              </a:rPr>
              <a:t>incRFincET</a:t>
            </a:r>
            <a:r>
              <a:rPr lang="en-US" sz="2000" dirty="0" smtClean="0"/>
              <a:t>)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Text Box 2"/>
          <p:cNvSpPr txBox="1">
            <a:spLocks noChangeArrowheads="1"/>
          </p:cNvSpPr>
          <p:nvPr/>
        </p:nvSpPr>
        <p:spPr bwMode="auto">
          <a:xfrm>
            <a:off x="2065338" y="169863"/>
            <a:ext cx="47434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folHlink"/>
                </a:solidFill>
                <a:latin typeface="Times New Roman" pitchFamily="18" charset="0"/>
              </a:rPr>
              <a:t>Hydrologic Performance Measures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806915" name="Picture 3" descr="hpm_web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1109663"/>
            <a:ext cx="3608387" cy="276225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1025" y="849313"/>
            <a:ext cx="4200525" cy="1327150"/>
            <a:chOff x="323" y="392"/>
            <a:chExt cx="3073" cy="970"/>
          </a:xfrm>
        </p:grpSpPr>
        <p:pic>
          <p:nvPicPr>
            <p:cNvPr id="80691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0970" t="10193" r="9375" b="13420"/>
            <a:stretch>
              <a:fillRect/>
            </a:stretch>
          </p:blipFill>
          <p:spPr bwMode="auto">
            <a:xfrm>
              <a:off x="323" y="392"/>
              <a:ext cx="1392" cy="9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06918" name="Line 6"/>
            <p:cNvSpPr>
              <a:spLocks noChangeShapeType="1"/>
            </p:cNvSpPr>
            <p:nvPr/>
          </p:nvSpPr>
          <p:spPr bwMode="auto">
            <a:xfrm flipH="1" flipV="1">
              <a:off x="1548" y="435"/>
              <a:ext cx="1848" cy="9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15938" y="2451100"/>
            <a:ext cx="2376487" cy="1624013"/>
            <a:chOff x="274" y="1553"/>
            <a:chExt cx="1739" cy="1188"/>
          </a:xfrm>
        </p:grpSpPr>
        <p:pic>
          <p:nvPicPr>
            <p:cNvPr id="806920" name="Picture 8" descr="sbs_f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" y="1553"/>
              <a:ext cx="1488" cy="1188"/>
            </a:xfrm>
            <a:prstGeom prst="rect">
              <a:avLst/>
            </a:prstGeom>
            <a:noFill/>
          </p:spPr>
        </p:pic>
        <p:sp>
          <p:nvSpPr>
            <p:cNvPr id="806921" name="Line 9"/>
            <p:cNvSpPr>
              <a:spLocks noChangeShapeType="1"/>
            </p:cNvSpPr>
            <p:nvPr/>
          </p:nvSpPr>
          <p:spPr bwMode="auto">
            <a:xfrm flipH="1">
              <a:off x="1581" y="1833"/>
              <a:ext cx="43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489575" y="676275"/>
            <a:ext cx="3008313" cy="2559050"/>
            <a:chOff x="3930" y="250"/>
            <a:chExt cx="2200" cy="1872"/>
          </a:xfrm>
        </p:grpSpPr>
        <p:pic>
          <p:nvPicPr>
            <p:cNvPr id="806923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26082" t="10216" r="26563" b="3763"/>
            <a:stretch>
              <a:fillRect/>
            </a:stretch>
          </p:blipFill>
          <p:spPr bwMode="auto">
            <a:xfrm>
              <a:off x="4712" y="250"/>
              <a:ext cx="141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06924" name="Line 12"/>
            <p:cNvSpPr>
              <a:spLocks noChangeShapeType="1"/>
            </p:cNvSpPr>
            <p:nvPr/>
          </p:nvSpPr>
          <p:spPr bwMode="auto">
            <a:xfrm flipV="1">
              <a:off x="3930" y="840"/>
              <a:ext cx="885" cy="32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997700" y="2576513"/>
            <a:ext cx="1708150" cy="2284412"/>
            <a:chOff x="4750" y="1537"/>
            <a:chExt cx="1250" cy="1672"/>
          </a:xfrm>
        </p:grpSpPr>
        <p:pic>
          <p:nvPicPr>
            <p:cNvPr id="806926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 l="21844" t="33936" r="21844" b="6967"/>
            <a:stretch>
              <a:fillRect/>
            </a:stretch>
          </p:blipFill>
          <p:spPr bwMode="auto">
            <a:xfrm>
              <a:off x="4750" y="2257"/>
              <a:ext cx="1250" cy="9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06927" name="Line 15"/>
            <p:cNvSpPr>
              <a:spLocks noChangeShapeType="1"/>
            </p:cNvSpPr>
            <p:nvPr/>
          </p:nvSpPr>
          <p:spPr bwMode="auto">
            <a:xfrm>
              <a:off x="5086" y="1537"/>
              <a:ext cx="0" cy="7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665788" y="2735263"/>
            <a:ext cx="1947862" cy="3451225"/>
            <a:chOff x="4073" y="1633"/>
            <a:chExt cx="1425" cy="2525"/>
          </a:xfrm>
        </p:grpSpPr>
        <p:pic>
          <p:nvPicPr>
            <p:cNvPr id="806929" name="Picture 17" descr="sa2_restr_freq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18" y="3313"/>
              <a:ext cx="1180" cy="84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06930" name="Line 18"/>
            <p:cNvSpPr>
              <a:spLocks noChangeShapeType="1"/>
            </p:cNvSpPr>
            <p:nvPr/>
          </p:nvSpPr>
          <p:spPr bwMode="auto">
            <a:xfrm>
              <a:off x="4073" y="1633"/>
              <a:ext cx="573" cy="17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214813" y="2900363"/>
            <a:ext cx="1517650" cy="2125662"/>
            <a:chOff x="2926" y="1905"/>
            <a:chExt cx="1111" cy="1556"/>
          </a:xfrm>
        </p:grpSpPr>
        <p:pic>
          <p:nvPicPr>
            <p:cNvPr id="806933" name="Picture 21" descr="en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6" y="2305"/>
              <a:ext cx="1111" cy="11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06934" name="Line 22"/>
            <p:cNvSpPr>
              <a:spLocks noChangeShapeType="1"/>
            </p:cNvSpPr>
            <p:nvPr/>
          </p:nvSpPr>
          <p:spPr bwMode="auto">
            <a:xfrm>
              <a:off x="3414" y="1905"/>
              <a:ext cx="32" cy="5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893763" y="3843338"/>
            <a:ext cx="4198937" cy="2474912"/>
            <a:chOff x="670" y="2401"/>
            <a:chExt cx="3072" cy="1811"/>
          </a:xfrm>
        </p:grpSpPr>
        <p:pic>
          <p:nvPicPr>
            <p:cNvPr id="806936" name="Picture 24" descr="P33_hydrograph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0" y="2833"/>
              <a:ext cx="1373" cy="1047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06937" name="Picture 25" descr="swflows_srs_graig_taylor_pan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18" y="3248"/>
              <a:ext cx="1488" cy="96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06938" name="Line 26"/>
            <p:cNvSpPr>
              <a:spLocks noChangeShapeType="1"/>
            </p:cNvSpPr>
            <p:nvPr/>
          </p:nvSpPr>
          <p:spPr bwMode="auto">
            <a:xfrm flipH="1">
              <a:off x="1966" y="2401"/>
              <a:ext cx="1776" cy="5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6939" name="Line 27"/>
            <p:cNvSpPr>
              <a:spLocks noChangeShapeType="1"/>
            </p:cNvSpPr>
            <p:nvPr/>
          </p:nvSpPr>
          <p:spPr bwMode="auto">
            <a:xfrm flipH="1">
              <a:off x="2683" y="2880"/>
              <a:ext cx="674" cy="47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Everglades Restoration – Will traditional planning approach work?</a:t>
            </a:r>
            <a:endParaRPr lang="en-US" dirty="0"/>
          </a:p>
        </p:txBody>
      </p:sp>
      <p:pic>
        <p:nvPicPr>
          <p:cNvPr id="3" name="threefram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" y="1371600"/>
            <a:ext cx="9208169" cy="5486400"/>
          </a:xfrm>
          <a:prstGeom prst="rect">
            <a:avLst/>
          </a:prstGeom>
        </p:spPr>
      </p:pic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239991">
            <a:off x="1358135" y="3360457"/>
            <a:ext cx="5872902" cy="168835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4478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Natural System                          Managed System                              CERP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7458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cRFincET_nextto_incRFincET_monthly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295400"/>
            <a:ext cx="6858000" cy="5212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DecRFincET</a:t>
            </a:r>
            <a:r>
              <a:rPr lang="en-US" dirty="0" smtClean="0"/>
              <a:t>	versus	</a:t>
            </a:r>
            <a:r>
              <a:rPr lang="en-US" dirty="0" err="1" smtClean="0"/>
              <a:t>IncRFincET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78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2727" y="1420091"/>
            <a:ext cx="7620000" cy="4525963"/>
          </a:xfrm>
        </p:spPr>
        <p:txBody>
          <a:bodyPr/>
          <a:lstStyle/>
          <a:p>
            <a:r>
              <a:rPr lang="en-US" sz="2400" b="1" dirty="0" smtClean="0"/>
              <a:t>Resolution </a:t>
            </a:r>
            <a:r>
              <a:rPr lang="en-US" sz="2400" b="1" dirty="0" smtClean="0"/>
              <a:t>of GCMs </a:t>
            </a:r>
            <a:r>
              <a:rPr lang="en-US" sz="2400" b="1" dirty="0" smtClean="0"/>
              <a:t>is</a:t>
            </a:r>
            <a:r>
              <a:rPr lang="en-US" sz="2400" b="1" dirty="0" smtClean="0"/>
              <a:t> </a:t>
            </a:r>
            <a:r>
              <a:rPr lang="en-US" sz="2400" b="1" dirty="0" smtClean="0"/>
              <a:t>not adequate to capture hydro-meteorology of Florida peninsula</a:t>
            </a:r>
          </a:p>
          <a:p>
            <a:r>
              <a:rPr lang="en-US" sz="2400" b="1" dirty="0" smtClean="0"/>
              <a:t>Skills of models for regional climate information may not be adequate, yet. More work is need to verify and improve the methods/models.</a:t>
            </a:r>
          </a:p>
          <a:p>
            <a:r>
              <a:rPr lang="en-US" sz="2400" b="1" dirty="0" smtClean="0"/>
              <a:t>Need to work together on a “unified set of climate scenarios” for Florida.</a:t>
            </a:r>
          </a:p>
          <a:p>
            <a:r>
              <a:rPr lang="en-US" sz="2400" b="1" dirty="0" smtClean="0"/>
              <a:t>Regional modeling Scenario runs made using a very simplified “delta method” may be useful for engaging professionals in various disciplines</a:t>
            </a:r>
          </a:p>
        </p:txBody>
      </p:sp>
    </p:spTree>
    <p:extLst>
      <p:ext uri="{BB962C8B-B14F-4D97-AF65-F5344CB8AC3E}">
        <p14:creationId xmlns:p14="http://schemas.microsoft.com/office/powerpoint/2010/main" xmlns="" val="411025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33"/>
            <a:ext cx="8763000" cy="66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56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38731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04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4862" y="264180"/>
            <a:ext cx="4915929" cy="62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4180"/>
            <a:ext cx="4887142" cy="62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814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26"/>
            <a:ext cx="8915400" cy="681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67" y="-16934"/>
            <a:ext cx="9000067" cy="688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85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553200"/>
            <a:ext cx="1981200" cy="228600"/>
          </a:xfrm>
          <a:prstGeom prst="rect">
            <a:avLst/>
          </a:prstGeom>
        </p:spPr>
        <p:txBody>
          <a:bodyPr/>
          <a:lstStyle/>
          <a:p>
            <a:fld id="{34382073-25F6-45F1-A6AC-3C7C59196A5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climate_summ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7543800" cy="50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412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ET change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100" y="15240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xmlns="" val="5699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 Change in Demand and Runoff (K ac-</a:t>
            </a:r>
            <a:r>
              <a:rPr lang="en-US" dirty="0" err="1" smtClean="0"/>
              <a:t>ft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6978159"/>
              </p:ext>
            </p:extLst>
          </p:nvPr>
        </p:nvGraphicFramePr>
        <p:xfrm>
          <a:off x="304801" y="1905000"/>
          <a:ext cx="8153400" cy="434339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562499"/>
                <a:gridCol w="612276"/>
                <a:gridCol w="649386"/>
                <a:gridCol w="649386"/>
                <a:gridCol w="721540"/>
                <a:gridCol w="649386"/>
                <a:gridCol w="1165926"/>
                <a:gridCol w="1143001"/>
              </a:tblGrid>
              <a:tr h="1023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BASE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decRF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incRF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incET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decRFincET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decRF</a:t>
                      </a:r>
                      <a:endParaRPr lang="en-US" sz="16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incETnoC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incRF</a:t>
                      </a:r>
                      <a:endParaRPr lang="en-US" sz="16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incET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84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Palm Beach County Irrigation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209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-6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-2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Broward County Irrigation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161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-6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-5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Miami-Dade County Irrigation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231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-5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-1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EAA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309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-10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C-43 Demand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107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-14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-1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C-43 Runoff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713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-27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-11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-36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-36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C-44 Demand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-16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C-44 Runoff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-26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-12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-36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-36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100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75"/>
          <p:cNvSpPr/>
          <p:nvPr/>
        </p:nvSpPr>
        <p:spPr bwMode="auto">
          <a:xfrm>
            <a:off x="5347883" y="1057706"/>
            <a:ext cx="605327" cy="2170632"/>
          </a:xfrm>
          <a:custGeom>
            <a:avLst/>
            <a:gdLst>
              <a:gd name="connsiteX0" fmla="*/ 595357 w 605327"/>
              <a:gd name="connsiteY0" fmla="*/ 2170632 h 2170632"/>
              <a:gd name="connsiteX1" fmla="*/ 14243 w 605327"/>
              <a:gd name="connsiteY1" fmla="*/ 1435694 h 2170632"/>
              <a:gd name="connsiteX2" fmla="*/ 509899 w 605327"/>
              <a:gd name="connsiteY2" fmla="*/ 632389 h 2170632"/>
              <a:gd name="connsiteX3" fmla="*/ 586811 w 605327"/>
              <a:gd name="connsiteY3" fmla="*/ 0 h 217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27" h="2170632">
                <a:moveTo>
                  <a:pt x="595357" y="2170632"/>
                </a:moveTo>
                <a:cubicBezTo>
                  <a:pt x="311921" y="1931350"/>
                  <a:pt x="28486" y="1692068"/>
                  <a:pt x="14243" y="1435694"/>
                </a:cubicBezTo>
                <a:cubicBezTo>
                  <a:pt x="0" y="1179320"/>
                  <a:pt x="414471" y="871671"/>
                  <a:pt x="509899" y="632389"/>
                </a:cubicBezTo>
                <a:cubicBezTo>
                  <a:pt x="605327" y="393107"/>
                  <a:pt x="586811" y="0"/>
                  <a:pt x="586811" y="0"/>
                </a:cubicBezTo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Nonstaionarity</a:t>
            </a:r>
            <a:r>
              <a:rPr lang="en-US" dirty="0" smtClean="0"/>
              <a:t> – A new paradigm for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553200"/>
            <a:ext cx="1981200" cy="228600"/>
          </a:xfrm>
          <a:prstGeom prst="rect">
            <a:avLst/>
          </a:prstGeom>
        </p:spPr>
        <p:txBody>
          <a:bodyPr/>
          <a:lstStyle/>
          <a:p>
            <a:fld id="{34382073-25F6-45F1-A6AC-3C7C59196A5E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766483" y="3787572"/>
            <a:ext cx="5029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733087" y="2156608"/>
            <a:ext cx="0" cy="228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Freeform 16"/>
          <p:cNvSpPr/>
          <p:nvPr/>
        </p:nvSpPr>
        <p:spPr bwMode="auto">
          <a:xfrm>
            <a:off x="1165429" y="1626198"/>
            <a:ext cx="605327" cy="2170632"/>
          </a:xfrm>
          <a:custGeom>
            <a:avLst/>
            <a:gdLst>
              <a:gd name="connsiteX0" fmla="*/ 595357 w 605327"/>
              <a:gd name="connsiteY0" fmla="*/ 2170632 h 2170632"/>
              <a:gd name="connsiteX1" fmla="*/ 14243 w 605327"/>
              <a:gd name="connsiteY1" fmla="*/ 1435694 h 2170632"/>
              <a:gd name="connsiteX2" fmla="*/ 509899 w 605327"/>
              <a:gd name="connsiteY2" fmla="*/ 632389 h 2170632"/>
              <a:gd name="connsiteX3" fmla="*/ 586811 w 605327"/>
              <a:gd name="connsiteY3" fmla="*/ 0 h 217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27" h="2170632">
                <a:moveTo>
                  <a:pt x="595357" y="2170632"/>
                </a:moveTo>
                <a:cubicBezTo>
                  <a:pt x="311921" y="1931350"/>
                  <a:pt x="28486" y="1692068"/>
                  <a:pt x="14243" y="1435694"/>
                </a:cubicBezTo>
                <a:cubicBezTo>
                  <a:pt x="0" y="1179320"/>
                  <a:pt x="414471" y="871671"/>
                  <a:pt x="509899" y="632389"/>
                </a:cubicBezTo>
                <a:cubicBezTo>
                  <a:pt x="605327" y="393107"/>
                  <a:pt x="586811" y="0"/>
                  <a:pt x="586811" y="0"/>
                </a:cubicBezTo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461683" y="2568372"/>
            <a:ext cx="533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691757" y="2226586"/>
            <a:ext cx="49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z</a:t>
            </a:r>
            <a:r>
              <a:rPr lang="en-US" baseline="-20000" dirty="0" smtClean="0">
                <a:solidFill>
                  <a:schemeClr val="bg1"/>
                </a:solidFill>
                <a:latin typeface="Verdana" pitchFamily="34" charset="0"/>
              </a:rPr>
              <a:t>q0</a:t>
            </a:r>
            <a:endParaRPr lang="en-US" baseline="-200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376083" y="2581706"/>
            <a:ext cx="0" cy="12058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290483" y="2581706"/>
            <a:ext cx="0" cy="12058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4204883" y="2581706"/>
            <a:ext cx="0" cy="12058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5957483" y="2581706"/>
            <a:ext cx="0" cy="12058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376083" y="212450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p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6883" y="180637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p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0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0" name="Straight Arrow Connector 29"/>
          <p:cNvCxnSpPr>
            <a:stCxn id="28" idx="2"/>
          </p:cNvCxnSpPr>
          <p:nvPr/>
        </p:nvCxnSpPr>
        <p:spPr bwMode="auto">
          <a:xfrm>
            <a:off x="1370243" y="2175704"/>
            <a:ext cx="320040" cy="3164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18683" y="3406572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q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0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 =1-p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0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5" name="Straight Arrow Connector 34"/>
          <p:cNvCxnSpPr>
            <a:stCxn id="33" idx="3"/>
          </p:cNvCxnSpPr>
          <p:nvPr/>
        </p:nvCxnSpPr>
        <p:spPr bwMode="auto">
          <a:xfrm flipV="1">
            <a:off x="1510035" y="3177972"/>
            <a:ext cx="104048" cy="413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2376083" y="294937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q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0483" y="197728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p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81083" y="182042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p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71537" y="151638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err="1" smtClean="0">
                <a:solidFill>
                  <a:schemeClr val="bg1"/>
                </a:solidFill>
                <a:latin typeface="Verdana" pitchFamily="34" charset="0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Verdana" pitchFamily="34" charset="0"/>
              </a:rPr>
              <a:t>x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3113" y="295084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q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04883" y="294937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q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57483" y="2927914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err="1" smtClean="0">
                <a:solidFill>
                  <a:schemeClr val="bg1"/>
                </a:solidFill>
                <a:latin typeface="Verdana" pitchFamily="34" charset="0"/>
              </a:rPr>
              <a:t>q</a:t>
            </a:r>
            <a:r>
              <a:rPr lang="en-US" baseline="-25000" dirty="0" err="1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=(1-p</a:t>
            </a:r>
            <a:r>
              <a:rPr lang="en-US" baseline="-25000" dirty="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62287" y="2431792"/>
            <a:ext cx="168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Initial design</a:t>
            </a:r>
          </a:p>
          <a:p>
            <a:pPr eaLnBrk="0" hangingPunct="0"/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flood</a:t>
            </a:r>
            <a:endParaRPr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90287" y="397207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04687" y="397856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19087" y="3986128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89443" y="397725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x</a:t>
            </a:r>
            <a:endParaRPr lang="en-US" sz="20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15341" y="3532168"/>
            <a:ext cx="162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time (years)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85883" y="2644572"/>
            <a:ext cx="1197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dirty="0" smtClean="0">
                <a:solidFill>
                  <a:schemeClr val="bg1"/>
                </a:solidFill>
                <a:latin typeface="Verdana" pitchFamily="34" charset="0"/>
              </a:rPr>
              <a:t>. . .</a:t>
            </a:r>
            <a:endParaRPr lang="en-US" sz="44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9" name="Straight Arrow Connector 58"/>
          <p:cNvCxnSpPr>
            <a:endCxn id="27" idx="1"/>
          </p:cNvCxnSpPr>
          <p:nvPr/>
        </p:nvCxnSpPr>
        <p:spPr bwMode="auto">
          <a:xfrm flipV="1">
            <a:off x="2376083" y="2309172"/>
            <a:ext cx="0" cy="2725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/>
          <p:cNvCxnSpPr>
            <a:endCxn id="37" idx="1"/>
          </p:cNvCxnSpPr>
          <p:nvPr/>
        </p:nvCxnSpPr>
        <p:spPr bwMode="auto">
          <a:xfrm flipV="1">
            <a:off x="3281605" y="2161948"/>
            <a:ext cx="8878" cy="4197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V="1">
            <a:off x="4187127" y="1972106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 flipV="1">
            <a:off x="5957483" y="1667306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 flipH="1">
            <a:off x="5652683" y="1895906"/>
            <a:ext cx="3810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Straight Arrow Connector 79"/>
          <p:cNvCxnSpPr>
            <a:stCxn id="17" idx="0"/>
          </p:cNvCxnSpPr>
          <p:nvPr/>
        </p:nvCxnSpPr>
        <p:spPr bwMode="auto">
          <a:xfrm flipV="1">
            <a:off x="1760786" y="3267506"/>
            <a:ext cx="4196697" cy="5293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38821657"/>
              </p:ext>
            </p:extLst>
          </p:nvPr>
        </p:nvGraphicFramePr>
        <p:xfrm>
          <a:off x="612775" y="4873625"/>
          <a:ext cx="4260850" cy="1166813"/>
        </p:xfrm>
        <a:graphic>
          <a:graphicData uri="http://schemas.openxmlformats.org/presentationml/2006/ole">
            <p:oleObj spid="_x0000_s4118" name="Document" r:id="rId3" imgW="4354569" imgH="1199867" progId="Word.Document.12">
              <p:embed/>
            </p:oleObj>
          </a:graphicData>
        </a:graphic>
      </p:graphicFrame>
      <p:pic>
        <p:nvPicPr>
          <p:cNvPr id="54" name="Content Placeholder 3" descr="Key West_FL.out_Gev_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8070" y="3972074"/>
            <a:ext cx="3238302" cy="242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5" name="Straight Arrow Connector 54"/>
          <p:cNvCxnSpPr/>
          <p:nvPr/>
        </p:nvCxnSpPr>
        <p:spPr>
          <a:xfrm flipV="1">
            <a:off x="6621179" y="5105400"/>
            <a:ext cx="0" cy="86359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5652683" y="5105400"/>
            <a:ext cx="968496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090796" y="2406298"/>
            <a:ext cx="110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Key West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73" y="6096000"/>
            <a:ext cx="4252912" cy="50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023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boundary flows  (Kissimmee Basin Example)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600200"/>
            <a:ext cx="6034618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727481" cy="363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886200" y="3657600"/>
            <a:ext cx="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600200" y="3623732"/>
            <a:ext cx="2286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543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Geographical </a:t>
            </a:r>
            <a:r>
              <a:rPr lang="en-US" dirty="0" err="1"/>
              <a:t>S</a:t>
            </a:r>
            <a:r>
              <a:rPr lang="en-US" dirty="0" err="1" smtClean="0"/>
              <a:t>ubregions</a:t>
            </a:r>
            <a:r>
              <a:rPr lang="en-US" dirty="0" smtClean="0"/>
              <a:t> and Transects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0" y="1143000"/>
            <a:ext cx="4102630" cy="531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lec-service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80" t="8176" r="10335" b="8522"/>
          <a:stretch>
            <a:fillRect/>
          </a:stretch>
        </p:blipFill>
        <p:spPr bwMode="auto">
          <a:xfrm>
            <a:off x="228600" y="1143000"/>
            <a:ext cx="4267200" cy="531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0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 Change in Lake Okeechobee Inflows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16339422"/>
              </p:ext>
            </p:extLst>
          </p:nvPr>
        </p:nvGraphicFramePr>
        <p:xfrm>
          <a:off x="609600" y="1371600"/>
          <a:ext cx="8153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806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 Change in Lake Okeechobee Outflows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9871200"/>
              </p:ext>
            </p:extLst>
          </p:nvPr>
        </p:nvGraphicFramePr>
        <p:xfrm>
          <a:off x="685800" y="1371600"/>
          <a:ext cx="7924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2313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84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32" y="0"/>
            <a:ext cx="8898467" cy="687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67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95263"/>
            <a:ext cx="8504237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21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Transect Flows (% change)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9296111"/>
              </p:ext>
            </p:extLst>
          </p:nvPr>
        </p:nvGraphicFramePr>
        <p:xfrm>
          <a:off x="533400" y="3886200"/>
          <a:ext cx="8153396" cy="2405630"/>
        </p:xfrm>
        <a:graphic>
          <a:graphicData uri="http://schemas.openxmlformats.org/drawingml/2006/table">
            <a:tbl>
              <a:tblPr/>
              <a:tblGrid>
                <a:gridCol w="1841090"/>
                <a:gridCol w="573846"/>
                <a:gridCol w="573846"/>
                <a:gridCol w="573846"/>
                <a:gridCol w="573846"/>
                <a:gridCol w="573846"/>
                <a:gridCol w="573846"/>
                <a:gridCol w="573846"/>
                <a:gridCol w="573846"/>
                <a:gridCol w="573846"/>
                <a:gridCol w="573846"/>
                <a:gridCol w="573846"/>
              </a:tblGrid>
              <a:tr h="69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Scenario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Base (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total, K ac-</a:t>
                      </a:r>
                      <a:r>
                        <a:rPr lang="en-US" sz="16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ft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299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245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477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507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824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-153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decRF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incRF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incET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decRFincET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-83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decRFincETnoC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-81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incRFincET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9400"/>
            <a:ext cx="3171825" cy="348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54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Transect Flows (cont.)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2789829"/>
              </p:ext>
            </p:extLst>
          </p:nvPr>
        </p:nvGraphicFramePr>
        <p:xfrm>
          <a:off x="304800" y="3657602"/>
          <a:ext cx="8458205" cy="2882306"/>
        </p:xfrm>
        <a:graphic>
          <a:graphicData uri="http://schemas.openxmlformats.org/drawingml/2006/table">
            <a:tbl>
              <a:tblPr/>
              <a:tblGrid>
                <a:gridCol w="1909916"/>
                <a:gridCol w="595299"/>
                <a:gridCol w="595299"/>
                <a:gridCol w="595299"/>
                <a:gridCol w="595299"/>
                <a:gridCol w="595299"/>
                <a:gridCol w="595299"/>
                <a:gridCol w="595299"/>
                <a:gridCol w="595299"/>
                <a:gridCol w="595299"/>
                <a:gridCol w="595299"/>
                <a:gridCol w="595299"/>
              </a:tblGrid>
              <a:tr h="29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Scenario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23a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23b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23c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Base (total)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692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131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-117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675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154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730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decRF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329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incRF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-514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incET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-116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-32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decRFincET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-74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243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-82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-142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decRFincETnoC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-73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-23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-40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286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-80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-142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-61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-51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-72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incRFincET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(%delta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-129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-89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8380" marR="8380" marT="8380" marB="0" anchor="b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750" y="0"/>
            <a:ext cx="3524250" cy="349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07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801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11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publications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19400"/>
            <a:ext cx="580770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58769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86199"/>
            <a:ext cx="3810000" cy="139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334000"/>
            <a:ext cx="3886200" cy="10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24400" y="5105400"/>
            <a:ext cx="4173580" cy="115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1600200"/>
            <a:ext cx="1374058" cy="212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3962400"/>
            <a:ext cx="421054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304800" y="1288010"/>
            <a:ext cx="8839200" cy="4924458"/>
            <a:chOff x="304800" y="1288010"/>
            <a:chExt cx="8839200" cy="4924458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4800" y="1288010"/>
              <a:ext cx="3810000" cy="49244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1313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29000" y="4927600"/>
              <a:ext cx="5638800" cy="1003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529" y="1752600"/>
              <a:ext cx="4624339" cy="14689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396" y="3310889"/>
              <a:ext cx="5263604" cy="12396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249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125"/>
            <a:ext cx="8075613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10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467"/>
            <a:ext cx="9174061" cy="631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33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" y="561975"/>
            <a:ext cx="8313737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33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863" cy="73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09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4788"/>
            <a:ext cx="8532813" cy="644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662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932"/>
            <a:ext cx="9158829" cy="661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925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6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35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504" y="76200"/>
            <a:ext cx="4970270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3035" y="-2117"/>
            <a:ext cx="520096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4953000" cy="35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523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13" y="219075"/>
            <a:ext cx="8332787" cy="64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84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38" y="166688"/>
            <a:ext cx="8466137" cy="65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63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Potential Impacts on Water Resources Management in South Florida</a:t>
            </a: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284085" y="1905000"/>
            <a:ext cx="2610035" cy="2246769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Cycles</a:t>
            </a:r>
          </a:p>
          <a:p>
            <a:pPr algn="ctr"/>
            <a:r>
              <a:rPr lang="en-US" sz="2000" dirty="0" smtClean="0"/>
              <a:t>Inter-annual</a:t>
            </a:r>
          </a:p>
          <a:p>
            <a:pPr algn="ctr"/>
            <a:r>
              <a:rPr lang="en-US" sz="2000" dirty="0" smtClean="0"/>
              <a:t>(e.g. El Nino and La Nina) to</a:t>
            </a:r>
          </a:p>
          <a:p>
            <a:pPr algn="ctr"/>
            <a:r>
              <a:rPr lang="en-US" sz="2000" dirty="0" smtClean="0"/>
              <a:t>Multi-decadal</a:t>
            </a:r>
          </a:p>
          <a:p>
            <a:pPr algn="ctr"/>
            <a:r>
              <a:rPr lang="en-US" sz="2000" dirty="0" smtClean="0"/>
              <a:t>(e.g. AMO*)</a:t>
            </a:r>
          </a:p>
          <a:p>
            <a:pPr algn="ctr"/>
            <a:r>
              <a:rPr lang="en-US" sz="2000" dirty="0" smtClean="0"/>
              <a:t>Solar, </a:t>
            </a:r>
            <a:r>
              <a:rPr lang="en-US" sz="2000" dirty="0" err="1" smtClean="0"/>
              <a:t>Volcanos</a:t>
            </a:r>
            <a:endParaRPr lang="en-US" sz="2000" dirty="0" smtClean="0"/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28600" y="5029200"/>
            <a:ext cx="2620392" cy="11387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Induced</a:t>
            </a:r>
          </a:p>
          <a:p>
            <a:pPr algn="ctr"/>
            <a:r>
              <a:rPr lang="en-US" sz="2200" dirty="0" smtClean="0"/>
              <a:t>Land use changes</a:t>
            </a:r>
          </a:p>
          <a:p>
            <a:pPr algn="ctr"/>
            <a:r>
              <a:rPr lang="en-US" sz="2200" dirty="0" smtClean="0"/>
              <a:t>Greenhouse gases </a:t>
            </a:r>
            <a:endParaRPr lang="en-US" sz="2200" dirty="0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228600" y="1447800"/>
            <a:ext cx="31470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2DA48"/>
                </a:solidFill>
              </a:rPr>
              <a:t>Climate Change </a:t>
            </a:r>
            <a:r>
              <a:rPr lang="en-US" sz="2000" b="1" dirty="0" smtClean="0">
                <a:solidFill>
                  <a:srgbClr val="F2DA48"/>
                </a:solidFill>
              </a:rPr>
              <a:t> Drivers</a:t>
            </a:r>
            <a:endParaRPr lang="en-US" sz="2000" b="1" dirty="0">
              <a:solidFill>
                <a:srgbClr val="F2DA48"/>
              </a:solidFill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2848992" y="2057400"/>
            <a:ext cx="2942208" cy="3541187"/>
            <a:chOff x="2848992" y="2057400"/>
            <a:chExt cx="2942208" cy="3541187"/>
          </a:xfrm>
        </p:grpSpPr>
        <p:sp>
          <p:nvSpPr>
            <p:cNvPr id="8200" name="Text Box 12"/>
            <p:cNvSpPr txBox="1">
              <a:spLocks noChangeArrowheads="1"/>
            </p:cNvSpPr>
            <p:nvPr/>
          </p:nvSpPr>
          <p:spPr bwMode="auto">
            <a:xfrm>
              <a:off x="3276600" y="2057400"/>
              <a:ext cx="246253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2DA48"/>
                  </a:solidFill>
                </a:rPr>
                <a:t>Quartet of change:</a:t>
              </a:r>
            </a:p>
            <a:p>
              <a:r>
                <a:rPr lang="en-US" sz="2000" b="1" dirty="0" smtClean="0">
                  <a:solidFill>
                    <a:srgbClr val="F2DA48"/>
                  </a:solidFill>
                </a:rPr>
                <a:t>Stressors</a:t>
              </a:r>
              <a:endParaRPr lang="en-US" sz="2000" b="1" dirty="0">
                <a:solidFill>
                  <a:srgbClr val="F2DA48"/>
                </a:solidFill>
              </a:endParaRPr>
            </a:p>
          </p:txBody>
        </p:sp>
        <p:grpSp>
          <p:nvGrpSpPr>
            <p:cNvPr id="3" name="Group 14"/>
            <p:cNvGrpSpPr/>
            <p:nvPr/>
          </p:nvGrpSpPr>
          <p:grpSpPr>
            <a:xfrm>
              <a:off x="2848992" y="2743200"/>
              <a:ext cx="2942208" cy="2855387"/>
              <a:chOff x="2848992" y="2743200"/>
              <a:chExt cx="2942208" cy="2855387"/>
            </a:xfrm>
          </p:grpSpPr>
          <p:sp>
            <p:nvSpPr>
              <p:cNvPr id="8197" name="Text Box 8"/>
              <p:cNvSpPr txBox="1">
                <a:spLocks noChangeArrowheads="1"/>
              </p:cNvSpPr>
              <p:nvPr/>
            </p:nvSpPr>
            <p:spPr bwMode="auto">
              <a:xfrm>
                <a:off x="3276600" y="2743200"/>
                <a:ext cx="2514600" cy="2708434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itchFamily="34" charset="0"/>
                  <a:buChar char="•"/>
                </a:pP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Rising Seas</a:t>
                </a:r>
              </a:p>
              <a:p>
                <a:pPr>
                  <a:spcBef>
                    <a:spcPct val="50000"/>
                  </a:spcBef>
                  <a:buFont typeface="Arial" pitchFamily="34" charset="0"/>
                  <a:buChar char="•"/>
                </a:pPr>
                <a:r>
                  <a:rPr lang="en-US" sz="2000" b="1" dirty="0" smtClean="0"/>
                  <a:t>Temperature</a:t>
                </a:r>
              </a:p>
              <a:p>
                <a:pPr>
                  <a:spcBef>
                    <a:spcPct val="50000"/>
                  </a:spcBef>
                  <a:buFont typeface="Arial" pitchFamily="34" charset="0"/>
                  <a:buChar char="•"/>
                </a:pPr>
                <a:r>
                  <a:rPr lang="en-US" sz="2000" b="1" dirty="0" smtClean="0"/>
                  <a:t>Rainfall (both average &amp; extremes)</a:t>
                </a:r>
              </a:p>
              <a:p>
                <a:pPr>
                  <a:spcBef>
                    <a:spcPct val="50000"/>
                  </a:spcBef>
                  <a:buFont typeface="Arial" pitchFamily="34" charset="0"/>
                  <a:buChar char="•"/>
                </a:pPr>
                <a:r>
                  <a:rPr lang="en-US" sz="2000" b="1" dirty="0" smtClean="0"/>
                  <a:t>Tropical Storms &amp; Hurricanes</a:t>
                </a:r>
                <a:endParaRPr lang="en-US" sz="2000" b="1" dirty="0"/>
              </a:p>
            </p:txBody>
          </p:sp>
          <p:cxnSp>
            <p:nvCxnSpPr>
              <p:cNvPr id="8202" name="AutoShape 14"/>
              <p:cNvCxnSpPr>
                <a:cxnSpLocks noChangeShapeType="1"/>
                <a:stCxn id="8195" idx="3"/>
                <a:endCxn id="8197" idx="1"/>
              </p:cNvCxnSpPr>
              <p:nvPr/>
            </p:nvCxnSpPr>
            <p:spPr bwMode="auto">
              <a:xfrm>
                <a:off x="2894120" y="3028385"/>
                <a:ext cx="382480" cy="1069032"/>
              </a:xfrm>
              <a:prstGeom prst="straightConnector1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8203" name="AutoShape 15"/>
              <p:cNvCxnSpPr>
                <a:cxnSpLocks noChangeShapeType="1"/>
                <a:stCxn id="8196" idx="3"/>
                <a:endCxn id="8197" idx="1"/>
              </p:cNvCxnSpPr>
              <p:nvPr/>
            </p:nvCxnSpPr>
            <p:spPr bwMode="auto">
              <a:xfrm flipV="1">
                <a:off x="2848992" y="4097417"/>
                <a:ext cx="427608" cy="1501170"/>
              </a:xfrm>
              <a:prstGeom prst="straightConnector1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4" name="Group 16"/>
          <p:cNvGrpSpPr/>
          <p:nvPr/>
        </p:nvGrpSpPr>
        <p:grpSpPr>
          <a:xfrm>
            <a:off x="5867400" y="1447800"/>
            <a:ext cx="2819400" cy="4256008"/>
            <a:chOff x="5867400" y="1447800"/>
            <a:chExt cx="2819400" cy="4256008"/>
          </a:xfrm>
        </p:grpSpPr>
        <p:sp>
          <p:nvSpPr>
            <p:cNvPr id="8201" name="Text Box 13"/>
            <p:cNvSpPr txBox="1">
              <a:spLocks noChangeArrowheads="1"/>
            </p:cNvSpPr>
            <p:nvPr/>
          </p:nvSpPr>
          <p:spPr bwMode="auto">
            <a:xfrm>
              <a:off x="6324600" y="1447800"/>
              <a:ext cx="229235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2DA48"/>
                  </a:solidFill>
                </a:rPr>
                <a:t>Water Management</a:t>
              </a:r>
            </a:p>
            <a:p>
              <a:pPr algn="ctr"/>
              <a:r>
                <a:rPr lang="en-US" b="1" dirty="0">
                  <a:solidFill>
                    <a:srgbClr val="F2DA48"/>
                  </a:solidFill>
                </a:rPr>
                <a:t> Impacts</a:t>
              </a:r>
            </a:p>
          </p:txBody>
        </p:sp>
        <p:grpSp>
          <p:nvGrpSpPr>
            <p:cNvPr id="5" name="Group 13"/>
            <p:cNvGrpSpPr/>
            <p:nvPr/>
          </p:nvGrpSpPr>
          <p:grpSpPr>
            <a:xfrm>
              <a:off x="5867400" y="2133600"/>
              <a:ext cx="2819400" cy="3570208"/>
              <a:chOff x="5867400" y="2133600"/>
              <a:chExt cx="2819400" cy="3570208"/>
            </a:xfrm>
          </p:grpSpPr>
          <p:sp>
            <p:nvSpPr>
              <p:cNvPr id="8198" name="Text Box 9"/>
              <p:cNvSpPr txBox="1">
                <a:spLocks noChangeArrowheads="1"/>
              </p:cNvSpPr>
              <p:nvPr/>
            </p:nvSpPr>
            <p:spPr bwMode="auto">
              <a:xfrm>
                <a:off x="6172200" y="2133600"/>
                <a:ext cx="2514600" cy="3570208"/>
              </a:xfrm>
              <a:prstGeom prst="rect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FontTx/>
                  <a:buChar char="•"/>
                </a:pPr>
                <a:r>
                  <a:rPr kumimoji="1" lang="en-US" sz="2000" b="1" u="sng" dirty="0" smtClean="0"/>
                  <a:t>Direct landscape impacts </a:t>
                </a:r>
                <a:r>
                  <a:rPr kumimoji="1" lang="en-US" b="1" dirty="0" smtClean="0"/>
                  <a:t>(e.g. storm surge)</a:t>
                </a:r>
                <a:endParaRPr kumimoji="1" lang="en-US" b="1" dirty="0"/>
              </a:p>
              <a:p>
                <a:pPr>
                  <a:buFontTx/>
                  <a:buChar char="•"/>
                </a:pPr>
                <a:r>
                  <a:rPr kumimoji="1" lang="en-US" sz="2000" b="1" u="sng" dirty="0"/>
                  <a:t>Water Supply</a:t>
                </a:r>
              </a:p>
              <a:p>
                <a:r>
                  <a:rPr kumimoji="1" lang="en-US" b="1" dirty="0" smtClean="0"/>
                  <a:t>(e.g., saltwater intrusion)</a:t>
                </a:r>
              </a:p>
              <a:p>
                <a:pPr>
                  <a:buFontTx/>
                  <a:buChar char="•"/>
                </a:pPr>
                <a:r>
                  <a:rPr kumimoji="1" lang="en-US" sz="2000" b="1" dirty="0" smtClean="0"/>
                  <a:t> </a:t>
                </a:r>
                <a:r>
                  <a:rPr kumimoji="1" lang="en-US" sz="2000" b="1" u="sng" dirty="0" smtClean="0"/>
                  <a:t>Flood Control</a:t>
                </a:r>
              </a:p>
              <a:p>
                <a:r>
                  <a:rPr kumimoji="1" lang="en-US" b="1" dirty="0" smtClean="0"/>
                  <a:t>(e.g. urban flooding)</a:t>
                </a:r>
              </a:p>
              <a:p>
                <a:pPr>
                  <a:buFontTx/>
                  <a:buChar char="•"/>
                </a:pPr>
                <a:r>
                  <a:rPr kumimoji="1" lang="en-US" sz="2000" b="1" u="sng" dirty="0" smtClean="0"/>
                  <a:t>Natural Systems</a:t>
                </a:r>
              </a:p>
              <a:p>
                <a:r>
                  <a:rPr kumimoji="1" lang="en-US" b="1" dirty="0" smtClean="0"/>
                  <a:t>(e.g. ecosystem impacts, both coastal and interior)</a:t>
                </a:r>
                <a:endParaRPr kumimoji="1" lang="en-US" b="1" dirty="0"/>
              </a:p>
            </p:txBody>
          </p:sp>
          <p:sp>
            <p:nvSpPr>
              <p:cNvPr id="46" name="Right Arrow 45"/>
              <p:cNvSpPr/>
              <p:nvPr/>
            </p:nvSpPr>
            <p:spPr>
              <a:xfrm>
                <a:off x="5867400" y="3733800"/>
                <a:ext cx="228600" cy="152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1" name="Up-Down Arrow 50"/>
          <p:cNvSpPr/>
          <p:nvPr/>
        </p:nvSpPr>
        <p:spPr>
          <a:xfrm>
            <a:off x="1447800" y="4419600"/>
            <a:ext cx="182563" cy="549275"/>
          </a:xfrm>
          <a:prstGeom prst="up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371600" y="6248400"/>
            <a:ext cx="708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r>
              <a:rPr lang="en-US" sz="1600" b="1" u="sng" dirty="0" smtClean="0">
                <a:solidFill>
                  <a:schemeClr val="bg1"/>
                </a:solidFill>
              </a:rPr>
              <a:t>A</a:t>
            </a:r>
            <a:r>
              <a:rPr lang="en-US" sz="1600" b="1" dirty="0" smtClean="0">
                <a:solidFill>
                  <a:schemeClr val="bg1"/>
                </a:solidFill>
              </a:rPr>
              <a:t>tlantic </a:t>
            </a:r>
            <a:r>
              <a:rPr lang="en-US" sz="1600" b="1" u="sng" dirty="0" smtClean="0">
                <a:solidFill>
                  <a:schemeClr val="bg1"/>
                </a:solidFill>
              </a:rPr>
              <a:t>M</a:t>
            </a:r>
            <a:r>
              <a:rPr lang="en-US" sz="1600" b="1" dirty="0" smtClean="0">
                <a:solidFill>
                  <a:schemeClr val="bg1"/>
                </a:solidFill>
              </a:rPr>
              <a:t>ulti-decadal </a:t>
            </a:r>
            <a:r>
              <a:rPr lang="en-US" sz="1600" b="1" u="sng" dirty="0" smtClean="0">
                <a:solidFill>
                  <a:schemeClr val="bg1"/>
                </a:solidFill>
              </a:rPr>
              <a:t>O</a:t>
            </a:r>
            <a:r>
              <a:rPr lang="en-US" sz="1600" b="1" dirty="0" smtClean="0">
                <a:solidFill>
                  <a:schemeClr val="bg1"/>
                </a:solidFill>
              </a:rPr>
              <a:t>scillation of temperature in the Atlantic Ocean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560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19577" cy="621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42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5234" name="Object 2"/>
          <p:cNvGraphicFramePr>
            <a:graphicFrameLocks noChangeAspect="1"/>
          </p:cNvGraphicFramePr>
          <p:nvPr/>
        </p:nvGraphicFramePr>
        <p:xfrm>
          <a:off x="4829175" y="3752850"/>
          <a:ext cx="4008438" cy="2876550"/>
        </p:xfrm>
        <a:graphic>
          <a:graphicData uri="http://schemas.openxmlformats.org/presentationml/2006/ole">
            <p:oleObj spid="_x0000_s1194" name="Worksheet" r:id="rId3" imgW="8457480" imgH="5718960" progId="Excel.Sheet.8">
              <p:embed/>
            </p:oleObj>
          </a:graphicData>
        </a:graphic>
      </p:graphicFrame>
      <p:sp>
        <p:nvSpPr>
          <p:cNvPr id="735235" name="Text Box 3"/>
          <p:cNvSpPr txBox="1">
            <a:spLocks noChangeArrowheads="1"/>
          </p:cNvSpPr>
          <p:nvPr/>
        </p:nvSpPr>
        <p:spPr bwMode="auto">
          <a:xfrm>
            <a:off x="5172075" y="3429000"/>
            <a:ext cx="2981325" cy="8921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lIns="99221" tIns="49611" rIns="99221" bIns="49611">
            <a:spAutoFit/>
          </a:bodyPr>
          <a:lstStyle/>
          <a:p>
            <a:pPr defTabSz="992188"/>
            <a:r>
              <a:rPr lang="en-US" sz="2600" b="1">
                <a:latin typeface="Times New Roman" pitchFamily="18" charset="0"/>
              </a:rPr>
              <a:t>Monthly Distribution</a:t>
            </a:r>
            <a:endParaRPr lang="en-US" sz="2600">
              <a:latin typeface="Times New Roman" pitchFamily="18" charset="0"/>
            </a:endParaRPr>
          </a:p>
        </p:txBody>
      </p:sp>
      <p:sp>
        <p:nvSpPr>
          <p:cNvPr id="735236" name="Rectangle 4"/>
          <p:cNvSpPr>
            <a:spLocks noChangeArrowheads="1"/>
          </p:cNvSpPr>
          <p:nvPr/>
        </p:nvSpPr>
        <p:spPr bwMode="auto">
          <a:xfrm>
            <a:off x="7597775" y="4545013"/>
            <a:ext cx="250825" cy="17938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lIns="99221" tIns="49611" rIns="99221" bIns="49611">
            <a:spAutoFit/>
          </a:bodyPr>
          <a:lstStyle/>
          <a:p>
            <a:endParaRPr lang="en-US"/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>
            <a:off x="7750175" y="4381500"/>
            <a:ext cx="763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21" tIns="49611" rIns="99221" bIns="49611">
            <a:spAutoFit/>
          </a:bodyPr>
          <a:lstStyle/>
          <a:p>
            <a:pPr defTabSz="992188"/>
            <a:r>
              <a:rPr lang="en-US" sz="2600">
                <a:solidFill>
                  <a:srgbClr val="000099"/>
                </a:solidFill>
                <a:latin typeface="Times New Roman" pitchFamily="18" charset="0"/>
              </a:rPr>
              <a:t>Wet</a:t>
            </a:r>
          </a:p>
        </p:txBody>
      </p:sp>
      <p:sp>
        <p:nvSpPr>
          <p:cNvPr id="735238" name="Rectangle 6"/>
          <p:cNvSpPr>
            <a:spLocks noChangeArrowheads="1"/>
          </p:cNvSpPr>
          <p:nvPr/>
        </p:nvSpPr>
        <p:spPr bwMode="auto">
          <a:xfrm>
            <a:off x="5167313" y="4968875"/>
            <a:ext cx="255587" cy="1365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99221" tIns="49611" rIns="99221" bIns="49611">
            <a:spAutoFit/>
          </a:bodyPr>
          <a:lstStyle/>
          <a:p>
            <a:endParaRPr lang="en-US"/>
          </a:p>
        </p:txBody>
      </p:sp>
      <p:sp>
        <p:nvSpPr>
          <p:cNvPr id="735239" name="Text Box 7"/>
          <p:cNvSpPr txBox="1">
            <a:spLocks noChangeArrowheads="1"/>
          </p:cNvSpPr>
          <p:nvPr/>
        </p:nvSpPr>
        <p:spPr bwMode="auto">
          <a:xfrm>
            <a:off x="5513388" y="4762500"/>
            <a:ext cx="7350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21" tIns="49611" rIns="99221" bIns="49611">
            <a:spAutoFit/>
          </a:bodyPr>
          <a:lstStyle/>
          <a:p>
            <a:pPr defTabSz="992188"/>
            <a:r>
              <a:rPr lang="en-US" sz="2600">
                <a:solidFill>
                  <a:srgbClr val="FF3300"/>
                </a:solidFill>
                <a:latin typeface="Times New Roman" pitchFamily="18" charset="0"/>
              </a:rPr>
              <a:t>Dry</a:t>
            </a:r>
            <a:endParaRPr lang="en-US" sz="2600">
              <a:latin typeface="Times New Roman" pitchFamily="18" charset="0"/>
            </a:endParaRPr>
          </a:p>
        </p:txBody>
      </p:sp>
      <p:sp>
        <p:nvSpPr>
          <p:cNvPr id="735240" name="Rectangle 8"/>
          <p:cNvSpPr>
            <a:spLocks noChangeArrowheads="1"/>
          </p:cNvSpPr>
          <p:nvPr/>
        </p:nvSpPr>
        <p:spPr bwMode="auto">
          <a:xfrm rot="-5400000">
            <a:off x="4477544" y="4888707"/>
            <a:ext cx="477837" cy="3365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cm</a:t>
            </a:r>
          </a:p>
        </p:txBody>
      </p:sp>
      <p:sp>
        <p:nvSpPr>
          <p:cNvPr id="735241" name="Text Box 9"/>
          <p:cNvSpPr txBox="1">
            <a:spLocks noChangeArrowheads="1"/>
          </p:cNvSpPr>
          <p:nvPr/>
        </p:nvSpPr>
        <p:spPr bwMode="auto">
          <a:xfrm>
            <a:off x="4632325" y="3076575"/>
            <a:ext cx="163513" cy="3365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da-DK" sz="1600" b="1" i="1">
              <a:latin typeface="Arial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00563" y="230188"/>
            <a:ext cx="4186237" cy="3295650"/>
            <a:chOff x="3189" y="145"/>
            <a:chExt cx="2967" cy="207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292" y="145"/>
              <a:ext cx="2864" cy="2076"/>
              <a:chOff x="3292" y="145"/>
              <a:chExt cx="2864" cy="2076"/>
            </a:xfrm>
          </p:grpSpPr>
          <p:sp>
            <p:nvSpPr>
              <p:cNvPr id="735244" name="Text Box 12"/>
              <p:cNvSpPr txBox="1">
                <a:spLocks noChangeArrowheads="1"/>
              </p:cNvSpPr>
              <p:nvPr/>
            </p:nvSpPr>
            <p:spPr bwMode="auto">
              <a:xfrm>
                <a:off x="3594" y="145"/>
                <a:ext cx="2562" cy="56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>
                <a:outerShdw dist="107763" dir="8100000" algn="ctr" rotWithShape="0">
                  <a:schemeClr val="bg2"/>
                </a:outerShdw>
              </a:effectLst>
            </p:spPr>
            <p:txBody>
              <a:bodyPr lIns="99221" tIns="49611" rIns="99221" bIns="49611">
                <a:spAutoFit/>
              </a:bodyPr>
              <a:lstStyle/>
              <a:p>
                <a:pPr algn="ctr" defTabSz="992188"/>
                <a:r>
                  <a:rPr lang="en-US" sz="2600" b="1">
                    <a:latin typeface="Times New Roman" pitchFamily="18" charset="0"/>
                  </a:rPr>
                  <a:t>Rainfall Deviations from Mean of 133 cm</a:t>
                </a:r>
              </a:p>
            </p:txBody>
          </p:sp>
          <p:graphicFrame>
            <p:nvGraphicFramePr>
              <p:cNvPr id="735245" name="Object 13"/>
              <p:cNvGraphicFramePr>
                <a:graphicFrameLocks noChangeAspect="1"/>
              </p:cNvGraphicFramePr>
              <p:nvPr/>
            </p:nvGraphicFramePr>
            <p:xfrm>
              <a:off x="3292" y="600"/>
              <a:ext cx="2765" cy="1621"/>
            </p:xfrm>
            <a:graphic>
              <a:graphicData uri="http://schemas.openxmlformats.org/presentationml/2006/ole">
                <p:oleObj spid="_x0000_s1195" name="Worksheet" r:id="rId4" imgW="8296200" imgH="6013800" progId="Excel.Sheet.8">
                  <p:embed/>
                </p:oleObj>
              </a:graphicData>
            </a:graphic>
          </p:graphicFrame>
        </p:grpSp>
        <p:sp>
          <p:nvSpPr>
            <p:cNvPr id="735246" name="Rectangle 14"/>
            <p:cNvSpPr>
              <a:spLocks noChangeArrowheads="1"/>
            </p:cNvSpPr>
            <p:nvPr/>
          </p:nvSpPr>
          <p:spPr bwMode="auto">
            <a:xfrm rot="-5400000">
              <a:off x="3144" y="1344"/>
              <a:ext cx="301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cm</a:t>
              </a:r>
            </a:p>
          </p:txBody>
        </p:sp>
      </p:grpSp>
      <p:pic>
        <p:nvPicPr>
          <p:cNvPr id="735247" name="Picture 15" descr="lecrainann"/>
          <p:cNvPicPr>
            <a:picLocks noChangeAspect="1" noChangeArrowheads="1"/>
          </p:cNvPicPr>
          <p:nvPr/>
        </p:nvPicPr>
        <p:blipFill>
          <a:blip r:embed="rId5" cstate="print"/>
          <a:srcRect b="13150"/>
          <a:stretch>
            <a:fillRect/>
          </a:stretch>
        </p:blipFill>
        <p:spPr bwMode="auto">
          <a:xfrm>
            <a:off x="719138" y="417513"/>
            <a:ext cx="3759200" cy="5967412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735248" name="Rectangle 16"/>
          <p:cNvSpPr>
            <a:spLocks noChangeArrowheads="1"/>
          </p:cNvSpPr>
          <p:nvPr/>
        </p:nvSpPr>
        <p:spPr bwMode="auto">
          <a:xfrm>
            <a:off x="835025" y="5457825"/>
            <a:ext cx="377825" cy="92551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pPr algn="ctr"/>
            <a:endParaRPr lang="da-DK" sz="1400" b="1">
              <a:latin typeface="Arial" charset="0"/>
            </a:endParaRPr>
          </a:p>
        </p:txBody>
      </p:sp>
      <p:sp>
        <p:nvSpPr>
          <p:cNvPr id="735249" name="Rectangle 17"/>
          <p:cNvSpPr>
            <a:spLocks noChangeArrowheads="1"/>
          </p:cNvSpPr>
          <p:nvPr/>
        </p:nvSpPr>
        <p:spPr bwMode="auto">
          <a:xfrm>
            <a:off x="882650" y="5613400"/>
            <a:ext cx="182563" cy="1412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50" name="Rectangle 18"/>
          <p:cNvSpPr>
            <a:spLocks noChangeArrowheads="1"/>
          </p:cNvSpPr>
          <p:nvPr/>
        </p:nvSpPr>
        <p:spPr bwMode="auto">
          <a:xfrm>
            <a:off x="881063" y="6073775"/>
            <a:ext cx="182562" cy="141288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51" name="Rectangle 19"/>
          <p:cNvSpPr>
            <a:spLocks noChangeArrowheads="1"/>
          </p:cNvSpPr>
          <p:nvPr/>
        </p:nvSpPr>
        <p:spPr bwMode="auto">
          <a:xfrm>
            <a:off x="881063" y="5824538"/>
            <a:ext cx="182562" cy="141287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52" name="Freeform 20"/>
          <p:cNvSpPr>
            <a:spLocks/>
          </p:cNvSpPr>
          <p:nvPr/>
        </p:nvSpPr>
        <p:spPr bwMode="auto">
          <a:xfrm>
            <a:off x="2647950" y="2289175"/>
            <a:ext cx="635000" cy="874713"/>
          </a:xfrm>
          <a:custGeom>
            <a:avLst/>
            <a:gdLst/>
            <a:ahLst/>
            <a:cxnLst>
              <a:cxn ang="0">
                <a:pos x="118" y="57"/>
              </a:cxn>
              <a:cxn ang="0">
                <a:pos x="77" y="121"/>
              </a:cxn>
              <a:cxn ang="0">
                <a:pos x="28" y="219"/>
              </a:cxn>
              <a:cxn ang="0">
                <a:pos x="12" y="267"/>
              </a:cxn>
              <a:cxn ang="0">
                <a:pos x="4" y="332"/>
              </a:cxn>
              <a:cxn ang="0">
                <a:pos x="4" y="405"/>
              </a:cxn>
              <a:cxn ang="0">
                <a:pos x="109" y="502"/>
              </a:cxn>
              <a:cxn ang="0">
                <a:pos x="264" y="486"/>
              </a:cxn>
              <a:cxn ang="0">
                <a:pos x="312" y="478"/>
              </a:cxn>
              <a:cxn ang="0">
                <a:pos x="353" y="438"/>
              </a:cxn>
              <a:cxn ang="0">
                <a:pos x="393" y="397"/>
              </a:cxn>
              <a:cxn ang="0">
                <a:pos x="426" y="356"/>
              </a:cxn>
              <a:cxn ang="0">
                <a:pos x="458" y="292"/>
              </a:cxn>
              <a:cxn ang="0">
                <a:pos x="450" y="170"/>
              </a:cxn>
              <a:cxn ang="0">
                <a:pos x="345" y="57"/>
              </a:cxn>
              <a:cxn ang="0">
                <a:pos x="272" y="16"/>
              </a:cxn>
              <a:cxn ang="0">
                <a:pos x="199" y="0"/>
              </a:cxn>
              <a:cxn ang="0">
                <a:pos x="126" y="73"/>
              </a:cxn>
              <a:cxn ang="0">
                <a:pos x="85" y="105"/>
              </a:cxn>
              <a:cxn ang="0">
                <a:pos x="166" y="24"/>
              </a:cxn>
            </a:cxnLst>
            <a:rect l="0" t="0" r="r" b="b"/>
            <a:pathLst>
              <a:path w="458" h="502">
                <a:moveTo>
                  <a:pt x="118" y="57"/>
                </a:moveTo>
                <a:cubicBezTo>
                  <a:pt x="98" y="76"/>
                  <a:pt x="93" y="97"/>
                  <a:pt x="77" y="121"/>
                </a:cubicBezTo>
                <a:cubicBezTo>
                  <a:pt x="66" y="155"/>
                  <a:pt x="48" y="190"/>
                  <a:pt x="28" y="219"/>
                </a:cubicBezTo>
                <a:cubicBezTo>
                  <a:pt x="23" y="235"/>
                  <a:pt x="17" y="251"/>
                  <a:pt x="12" y="267"/>
                </a:cubicBezTo>
                <a:cubicBezTo>
                  <a:pt x="9" y="275"/>
                  <a:pt x="4" y="332"/>
                  <a:pt x="4" y="332"/>
                </a:cubicBezTo>
                <a:cubicBezTo>
                  <a:pt x="0" y="370"/>
                  <a:pt x="4" y="367"/>
                  <a:pt x="4" y="405"/>
                </a:cubicBezTo>
                <a:cubicBezTo>
                  <a:pt x="4" y="477"/>
                  <a:pt x="54" y="491"/>
                  <a:pt x="109" y="502"/>
                </a:cubicBezTo>
                <a:cubicBezTo>
                  <a:pt x="157" y="495"/>
                  <a:pt x="217" y="494"/>
                  <a:pt x="264" y="486"/>
                </a:cubicBezTo>
                <a:cubicBezTo>
                  <a:pt x="280" y="483"/>
                  <a:pt x="296" y="482"/>
                  <a:pt x="312" y="478"/>
                </a:cubicBezTo>
                <a:cubicBezTo>
                  <a:pt x="329" y="474"/>
                  <a:pt x="353" y="438"/>
                  <a:pt x="353" y="438"/>
                </a:cubicBezTo>
                <a:cubicBezTo>
                  <a:pt x="373" y="425"/>
                  <a:pt x="378" y="416"/>
                  <a:pt x="393" y="397"/>
                </a:cubicBezTo>
                <a:cubicBezTo>
                  <a:pt x="405" y="382"/>
                  <a:pt x="426" y="356"/>
                  <a:pt x="426" y="356"/>
                </a:cubicBezTo>
                <a:cubicBezTo>
                  <a:pt x="435" y="329"/>
                  <a:pt x="449" y="318"/>
                  <a:pt x="458" y="292"/>
                </a:cubicBezTo>
                <a:cubicBezTo>
                  <a:pt x="455" y="254"/>
                  <a:pt x="457" y="208"/>
                  <a:pt x="450" y="170"/>
                </a:cubicBezTo>
                <a:cubicBezTo>
                  <a:pt x="444" y="137"/>
                  <a:pt x="372" y="75"/>
                  <a:pt x="345" y="57"/>
                </a:cubicBezTo>
                <a:cubicBezTo>
                  <a:pt x="313" y="36"/>
                  <a:pt x="304" y="24"/>
                  <a:pt x="272" y="16"/>
                </a:cubicBezTo>
                <a:cubicBezTo>
                  <a:pt x="258" y="7"/>
                  <a:pt x="199" y="0"/>
                  <a:pt x="199" y="0"/>
                </a:cubicBezTo>
                <a:cubicBezTo>
                  <a:pt x="145" y="13"/>
                  <a:pt x="144" y="18"/>
                  <a:pt x="126" y="73"/>
                </a:cubicBezTo>
                <a:cubicBezTo>
                  <a:pt x="121" y="89"/>
                  <a:pt x="85" y="105"/>
                  <a:pt x="85" y="105"/>
                </a:cubicBezTo>
                <a:lnTo>
                  <a:pt x="166" y="24"/>
                </a:lnTo>
              </a:path>
            </a:pathLst>
          </a:custGeom>
          <a:solidFill>
            <a:srgbClr val="CCFF99">
              <a:alpha val="50000"/>
            </a:srgbClr>
          </a:solidFill>
          <a:ln w="0" cap="flat" cmpd="sng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53" name="Rectangle 21"/>
          <p:cNvSpPr>
            <a:spLocks noChangeArrowheads="1"/>
          </p:cNvSpPr>
          <p:nvPr/>
        </p:nvSpPr>
        <p:spPr bwMode="auto">
          <a:xfrm>
            <a:off x="881063" y="5381625"/>
            <a:ext cx="182562" cy="141288"/>
          </a:xfrm>
          <a:prstGeom prst="rect">
            <a:avLst/>
          </a:prstGeom>
          <a:solidFill>
            <a:srgbClr val="CCFF99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54" name="Text Box 22"/>
          <p:cNvSpPr txBox="1">
            <a:spLocks noChangeArrowheads="1"/>
          </p:cNvSpPr>
          <p:nvPr/>
        </p:nvSpPr>
        <p:spPr bwMode="auto">
          <a:xfrm>
            <a:off x="695325" y="4759325"/>
            <a:ext cx="1287463" cy="581025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Mean Annual</a:t>
            </a:r>
          </a:p>
          <a:p>
            <a:r>
              <a:rPr lang="en-US" sz="1600" b="1">
                <a:latin typeface="Arial" charset="0"/>
              </a:rPr>
              <a:t>Rain (cm)</a:t>
            </a:r>
          </a:p>
        </p:txBody>
      </p:sp>
      <p:sp>
        <p:nvSpPr>
          <p:cNvPr id="735255" name="Text Box 23"/>
          <p:cNvSpPr txBox="1">
            <a:spLocks noChangeArrowheads="1"/>
          </p:cNvSpPr>
          <p:nvPr/>
        </p:nvSpPr>
        <p:spPr bwMode="auto">
          <a:xfrm>
            <a:off x="1085850" y="5303838"/>
            <a:ext cx="427038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100</a:t>
            </a:r>
          </a:p>
        </p:txBody>
      </p:sp>
      <p:sp>
        <p:nvSpPr>
          <p:cNvPr id="735256" name="Text Box 24"/>
          <p:cNvSpPr txBox="1">
            <a:spLocks noChangeArrowheads="1"/>
          </p:cNvSpPr>
          <p:nvPr/>
        </p:nvSpPr>
        <p:spPr bwMode="auto">
          <a:xfrm>
            <a:off x="1085850" y="5548313"/>
            <a:ext cx="427038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120</a:t>
            </a:r>
          </a:p>
        </p:txBody>
      </p:sp>
      <p:sp>
        <p:nvSpPr>
          <p:cNvPr id="735257" name="Text Box 25"/>
          <p:cNvSpPr txBox="1">
            <a:spLocks noChangeArrowheads="1"/>
          </p:cNvSpPr>
          <p:nvPr/>
        </p:nvSpPr>
        <p:spPr bwMode="auto">
          <a:xfrm>
            <a:off x="1085850" y="5767388"/>
            <a:ext cx="427038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140</a:t>
            </a:r>
          </a:p>
        </p:txBody>
      </p:sp>
      <p:sp>
        <p:nvSpPr>
          <p:cNvPr id="735258" name="Text Box 26"/>
          <p:cNvSpPr txBox="1">
            <a:spLocks noChangeArrowheads="1"/>
          </p:cNvSpPr>
          <p:nvPr/>
        </p:nvSpPr>
        <p:spPr bwMode="auto">
          <a:xfrm>
            <a:off x="1085850" y="5986463"/>
            <a:ext cx="425450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160</a:t>
            </a:r>
          </a:p>
        </p:txBody>
      </p:sp>
      <p:sp>
        <p:nvSpPr>
          <p:cNvPr id="735259" name="Oval 27"/>
          <p:cNvSpPr>
            <a:spLocks noChangeArrowheads="1"/>
          </p:cNvSpPr>
          <p:nvPr/>
        </p:nvSpPr>
        <p:spPr bwMode="auto">
          <a:xfrm>
            <a:off x="3890963" y="5199063"/>
            <a:ext cx="68262" cy="90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0" name="Oval 28"/>
          <p:cNvSpPr>
            <a:spLocks noChangeArrowheads="1"/>
          </p:cNvSpPr>
          <p:nvPr/>
        </p:nvSpPr>
        <p:spPr bwMode="auto">
          <a:xfrm>
            <a:off x="4025900" y="3729038"/>
            <a:ext cx="69850" cy="90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1" name="Oval 29"/>
          <p:cNvSpPr>
            <a:spLocks noChangeArrowheads="1"/>
          </p:cNvSpPr>
          <p:nvPr/>
        </p:nvSpPr>
        <p:spPr bwMode="auto">
          <a:xfrm>
            <a:off x="3694113" y="2493963"/>
            <a:ext cx="69850" cy="90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2" name="Oval 30"/>
          <p:cNvSpPr>
            <a:spLocks noChangeArrowheads="1"/>
          </p:cNvSpPr>
          <p:nvPr/>
        </p:nvSpPr>
        <p:spPr bwMode="auto">
          <a:xfrm>
            <a:off x="2025650" y="4605338"/>
            <a:ext cx="68263" cy="90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3" name="Oval 31"/>
          <p:cNvSpPr>
            <a:spLocks noChangeArrowheads="1"/>
          </p:cNvSpPr>
          <p:nvPr/>
        </p:nvSpPr>
        <p:spPr bwMode="auto">
          <a:xfrm>
            <a:off x="2493963" y="692150"/>
            <a:ext cx="68262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4" name="Rectangle 32"/>
          <p:cNvSpPr>
            <a:spLocks noChangeArrowheads="1"/>
          </p:cNvSpPr>
          <p:nvPr/>
        </p:nvSpPr>
        <p:spPr bwMode="auto">
          <a:xfrm>
            <a:off x="2574925" y="693738"/>
            <a:ext cx="309563" cy="10001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5" name="Rectangle 33"/>
          <p:cNvSpPr>
            <a:spLocks noChangeArrowheads="1"/>
          </p:cNvSpPr>
          <p:nvPr/>
        </p:nvSpPr>
        <p:spPr bwMode="auto">
          <a:xfrm>
            <a:off x="3776663" y="2471738"/>
            <a:ext cx="387350" cy="10318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6" name="Rectangle 34"/>
          <p:cNvSpPr>
            <a:spLocks noChangeArrowheads="1"/>
          </p:cNvSpPr>
          <p:nvPr/>
        </p:nvSpPr>
        <p:spPr bwMode="auto">
          <a:xfrm>
            <a:off x="3913188" y="2882900"/>
            <a:ext cx="274637" cy="9048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7" name="Rectangle 35"/>
          <p:cNvSpPr>
            <a:spLocks noChangeArrowheads="1"/>
          </p:cNvSpPr>
          <p:nvPr/>
        </p:nvSpPr>
        <p:spPr bwMode="auto">
          <a:xfrm>
            <a:off x="4060825" y="3346450"/>
            <a:ext cx="252413" cy="9048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8" name="Rectangle 36"/>
          <p:cNvSpPr>
            <a:spLocks noChangeArrowheads="1"/>
          </p:cNvSpPr>
          <p:nvPr/>
        </p:nvSpPr>
        <p:spPr bwMode="auto">
          <a:xfrm>
            <a:off x="4108450" y="3732213"/>
            <a:ext cx="319088" cy="15398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69" name="Rectangle 37"/>
          <p:cNvSpPr>
            <a:spLocks noChangeArrowheads="1"/>
          </p:cNvSpPr>
          <p:nvPr/>
        </p:nvSpPr>
        <p:spPr bwMode="auto">
          <a:xfrm>
            <a:off x="4060825" y="4248150"/>
            <a:ext cx="355600" cy="11430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70" name="Rectangle 38"/>
          <p:cNvSpPr>
            <a:spLocks noChangeArrowheads="1"/>
          </p:cNvSpPr>
          <p:nvPr/>
        </p:nvSpPr>
        <p:spPr bwMode="auto">
          <a:xfrm>
            <a:off x="3981450" y="5213350"/>
            <a:ext cx="206375" cy="7461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71" name="Text Box 39"/>
          <p:cNvSpPr txBox="1">
            <a:spLocks noChangeArrowheads="1"/>
          </p:cNvSpPr>
          <p:nvPr/>
        </p:nvSpPr>
        <p:spPr bwMode="auto">
          <a:xfrm>
            <a:off x="2517775" y="581025"/>
            <a:ext cx="825500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Orlando</a:t>
            </a:r>
          </a:p>
        </p:txBody>
      </p:sp>
      <p:sp>
        <p:nvSpPr>
          <p:cNvPr id="735272" name="Text Box 40"/>
          <p:cNvSpPr txBox="1">
            <a:spLocks noChangeArrowheads="1"/>
          </p:cNvSpPr>
          <p:nvPr/>
        </p:nvSpPr>
        <p:spPr bwMode="auto">
          <a:xfrm>
            <a:off x="3670300" y="2279650"/>
            <a:ext cx="873125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Ft. Pierce</a:t>
            </a:r>
          </a:p>
        </p:txBody>
      </p:sp>
      <p:sp>
        <p:nvSpPr>
          <p:cNvPr id="735273" name="Text Box 41"/>
          <p:cNvSpPr txBox="1">
            <a:spLocks noChangeArrowheads="1"/>
          </p:cNvSpPr>
          <p:nvPr/>
        </p:nvSpPr>
        <p:spPr bwMode="auto">
          <a:xfrm>
            <a:off x="4014788" y="3487738"/>
            <a:ext cx="568325" cy="639762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West</a:t>
            </a:r>
          </a:p>
          <a:p>
            <a:r>
              <a:rPr lang="en-US" sz="1200" b="1">
                <a:latin typeface="Arial" charset="0"/>
              </a:rPr>
              <a:t>Palm</a:t>
            </a:r>
          </a:p>
          <a:p>
            <a:r>
              <a:rPr lang="en-US" sz="1200" b="1">
                <a:latin typeface="Arial" charset="0"/>
              </a:rPr>
              <a:t>Beach</a:t>
            </a:r>
          </a:p>
        </p:txBody>
      </p:sp>
      <p:sp>
        <p:nvSpPr>
          <p:cNvPr id="735274" name="Rectangle 42"/>
          <p:cNvSpPr>
            <a:spLocks noChangeArrowheads="1"/>
          </p:cNvSpPr>
          <p:nvPr/>
        </p:nvSpPr>
        <p:spPr bwMode="auto">
          <a:xfrm>
            <a:off x="4038600" y="4659313"/>
            <a:ext cx="66675" cy="7461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75" name="Rectangle 43"/>
          <p:cNvSpPr>
            <a:spLocks noChangeArrowheads="1"/>
          </p:cNvSpPr>
          <p:nvPr/>
        </p:nvSpPr>
        <p:spPr bwMode="auto">
          <a:xfrm>
            <a:off x="4027488" y="4594225"/>
            <a:ext cx="377825" cy="2317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76" name="Text Box 44"/>
          <p:cNvSpPr txBox="1">
            <a:spLocks noChangeArrowheads="1"/>
          </p:cNvSpPr>
          <p:nvPr/>
        </p:nvSpPr>
        <p:spPr bwMode="auto">
          <a:xfrm>
            <a:off x="3922713" y="5149850"/>
            <a:ext cx="611187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Miami</a:t>
            </a:r>
          </a:p>
        </p:txBody>
      </p:sp>
      <p:sp>
        <p:nvSpPr>
          <p:cNvPr id="735277" name="Rectangle 45"/>
          <p:cNvSpPr>
            <a:spLocks noChangeArrowheads="1"/>
          </p:cNvSpPr>
          <p:nvPr/>
        </p:nvSpPr>
        <p:spPr bwMode="auto">
          <a:xfrm>
            <a:off x="1762125" y="4581525"/>
            <a:ext cx="263525" cy="12858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5278" name="Text Box 46"/>
          <p:cNvSpPr txBox="1">
            <a:spLocks noChangeArrowheads="1"/>
          </p:cNvSpPr>
          <p:nvPr/>
        </p:nvSpPr>
        <p:spPr bwMode="auto">
          <a:xfrm>
            <a:off x="1417638" y="4479925"/>
            <a:ext cx="681037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Naples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Period – </a:t>
            </a:r>
            <a:r>
              <a:rPr lang="en-US" dirty="0" err="1" smtClean="0"/>
              <a:t>nonstationary</a:t>
            </a:r>
            <a:r>
              <a:rPr lang="en-US" dirty="0" smtClean="0"/>
              <a:t>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Return Period is defined as the “expected time for the first </a:t>
            </a:r>
            <a:r>
              <a:rPr lang="en-US" dirty="0" err="1" smtClean="0"/>
              <a:t>exceedance</a:t>
            </a:r>
            <a:r>
              <a:rPr lang="en-US" dirty="0" smtClean="0"/>
              <a:t>” (expected waiting time)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Coley (2013) provides a nice simplification: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382073-25F6-45F1-A6AC-3C7C59196A5E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95266" name="Object 2"/>
          <p:cNvGraphicFramePr>
            <a:graphicFrameLocks noChangeAspect="1"/>
          </p:cNvGraphicFramePr>
          <p:nvPr/>
        </p:nvGraphicFramePr>
        <p:xfrm>
          <a:off x="304800" y="3158958"/>
          <a:ext cx="8228012" cy="1222375"/>
        </p:xfrm>
        <a:graphic>
          <a:graphicData uri="http://schemas.openxmlformats.org/presentationml/2006/ole">
            <p:oleObj spid="_x0000_s3109" name="Document" r:id="rId3" imgW="8227575" imgH="1221873" progId="Word.Document.12">
              <p:embed/>
            </p:oleObj>
          </a:graphicData>
        </a:graphic>
      </p:graphicFrame>
      <p:graphicFrame>
        <p:nvGraphicFramePr>
          <p:cNvPr id="395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02401008"/>
              </p:ext>
            </p:extLst>
          </p:nvPr>
        </p:nvGraphicFramePr>
        <p:xfrm>
          <a:off x="687388" y="5033963"/>
          <a:ext cx="4635500" cy="1168400"/>
        </p:xfrm>
        <a:graphic>
          <a:graphicData uri="http://schemas.openxmlformats.org/presentationml/2006/ole">
            <p:oleObj spid="_x0000_s3110" name="Document" r:id="rId4" imgW="4652215" imgH="1181468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171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ey West_FL.out_Gev_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425" y="2590800"/>
            <a:ext cx="467360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Return Period Change Under Non-</a:t>
            </a:r>
            <a:r>
              <a:rPr lang="en-US" dirty="0" err="1" smtClean="0"/>
              <a:t>Stationarity</a:t>
            </a:r>
            <a:endParaRPr lang="en-US" dirty="0"/>
          </a:p>
        </p:txBody>
      </p:sp>
      <p:pic>
        <p:nvPicPr>
          <p:cNvPr id="5" name="Picture 4" descr="Adak_AK.out_Gev_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2285" y="2590800"/>
            <a:ext cx="4673741" cy="350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Arrow Connector 14"/>
          <p:cNvCxnSpPr/>
          <p:nvPr/>
        </p:nvCxnSpPr>
        <p:spPr>
          <a:xfrm flipV="1">
            <a:off x="1477434" y="4800600"/>
            <a:ext cx="0" cy="6858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91634" y="4800600"/>
            <a:ext cx="685800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181600" y="4724400"/>
            <a:ext cx="685800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867400" y="4724400"/>
            <a:ext cx="0" cy="7620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924800" y="3352800"/>
            <a:ext cx="0" cy="21336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181600" y="3352800"/>
            <a:ext cx="2743200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57400" y="2590800"/>
            <a:ext cx="110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Key West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259080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Adak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7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Measure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Available in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BASE, </a:t>
            </a:r>
            <a:r>
              <a:rPr lang="en-US" dirty="0" err="1" smtClean="0"/>
              <a:t>incRF</a:t>
            </a:r>
            <a:r>
              <a:rPr lang="en-US" dirty="0" smtClean="0"/>
              <a:t>, </a:t>
            </a:r>
            <a:r>
              <a:rPr lang="en-US" dirty="0" err="1" smtClean="0"/>
              <a:t>incET</a:t>
            </a:r>
            <a:r>
              <a:rPr lang="en-US" dirty="0" smtClean="0"/>
              <a:t>, </a:t>
            </a:r>
            <a:r>
              <a:rPr lang="en-US" dirty="0" err="1" smtClean="0"/>
              <a:t>incRFincET</a:t>
            </a:r>
            <a:endParaRPr lang="en-US" dirty="0" smtClean="0"/>
          </a:p>
          <a:p>
            <a:pPr lvl="0"/>
            <a:r>
              <a:rPr lang="en-US" dirty="0" smtClean="0"/>
              <a:t>BASE, </a:t>
            </a:r>
            <a:r>
              <a:rPr lang="en-US" dirty="0" err="1" smtClean="0"/>
              <a:t>incRFincET</a:t>
            </a:r>
            <a:r>
              <a:rPr lang="en-US" dirty="0" smtClean="0"/>
              <a:t>, </a:t>
            </a:r>
            <a:r>
              <a:rPr lang="en-US" dirty="0" err="1" smtClean="0"/>
              <a:t>decRFincET</a:t>
            </a:r>
            <a:r>
              <a:rPr lang="en-US" dirty="0" smtClean="0"/>
              <a:t>, </a:t>
            </a:r>
            <a:r>
              <a:rPr lang="en-US" dirty="0" err="1" smtClean="0"/>
              <a:t>decRFincETnoC</a:t>
            </a:r>
            <a:endParaRPr lang="en-US" dirty="0"/>
          </a:p>
          <a:p>
            <a:pPr lvl="0"/>
            <a:r>
              <a:rPr lang="en-US" kern="1200" dirty="0" smtClean="0">
                <a:solidFill>
                  <a:srgbClr val="FFFF00"/>
                </a:solidFill>
                <a:ea typeface="Perpetua"/>
                <a:cs typeface="Times New Roman"/>
              </a:rPr>
              <a:t>BASE, </a:t>
            </a:r>
            <a:r>
              <a:rPr lang="en-US" kern="1200" dirty="0" err="1" smtClean="0">
                <a:solidFill>
                  <a:srgbClr val="FFFF00"/>
                </a:solidFill>
                <a:ea typeface="Perpetua"/>
                <a:cs typeface="Times New Roman"/>
              </a:rPr>
              <a:t>decRFincET</a:t>
            </a:r>
            <a:r>
              <a:rPr lang="en-US" kern="1200" dirty="0" smtClean="0">
                <a:solidFill>
                  <a:srgbClr val="FFFF00"/>
                </a:solidFill>
                <a:ea typeface="Perpetua"/>
                <a:cs typeface="Times New Roman"/>
              </a:rPr>
              <a:t>, </a:t>
            </a:r>
            <a:r>
              <a:rPr lang="en-US" kern="1200" dirty="0" err="1" smtClean="0">
                <a:solidFill>
                  <a:srgbClr val="FFFF00"/>
                </a:solidFill>
                <a:ea typeface="Perpetua"/>
                <a:cs typeface="Times New Roman"/>
              </a:rPr>
              <a:t>decRFincET,decRFincETnoC</a:t>
            </a:r>
            <a:endParaRPr lang="en-US" kern="1200" dirty="0">
              <a:solidFill>
                <a:srgbClr val="FFFF00"/>
              </a:solidFill>
              <a:ea typeface="Perpetua"/>
              <a:cs typeface="Times New Roman"/>
            </a:endParaRP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752600" y="2209800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hlinkClick r:id="rId2"/>
              </a:rPr>
              <a:t>ftp://ftp.sfwmd.gov/pub/jabarne/climate/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13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700" dirty="0" smtClean="0"/>
              <a:t>Simulation of Daily Rainfall with Inter-annual &amp; Multi-Decadal Climate Cycles </a:t>
            </a:r>
            <a:r>
              <a:rPr lang="en-US" sz="2800" dirty="0" smtClean="0"/>
              <a:t>(</a:t>
            </a:r>
            <a:r>
              <a:rPr lang="en-US" sz="1600" dirty="0" smtClean="0"/>
              <a:t>Hyun-Han Kwon, Upmanu Lall, and Jayantha Obeysekera (2008)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173913" cy="5235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82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6"/>
          <p:cNvSpPr>
            <a:spLocks noChangeArrowheads="1"/>
          </p:cNvSpPr>
          <p:nvPr/>
        </p:nvSpPr>
        <p:spPr bwMode="auto">
          <a:xfrm>
            <a:off x="838200" y="1752600"/>
            <a:ext cx="7543800" cy="411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Current Water Management</a:t>
            </a:r>
            <a:br>
              <a:rPr lang="en-US" smtClean="0"/>
            </a:br>
            <a:r>
              <a:rPr lang="en-US" smtClean="0"/>
              <a:t>In Urbanized Areas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200400" y="5334000"/>
            <a:ext cx="2743200" cy="457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506913" y="4789488"/>
            <a:ext cx="74612" cy="17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189413" y="4808538"/>
            <a:ext cx="74612" cy="17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4214813" y="4332288"/>
            <a:ext cx="349250" cy="42545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path path="rect">
              <a:fillToRect r="100000" b="10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4164013" y="4948238"/>
            <a:ext cx="457200" cy="762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4621213" y="4948238"/>
            <a:ext cx="609600" cy="762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18" name="Freeform 10"/>
          <p:cNvSpPr>
            <a:spLocks/>
          </p:cNvSpPr>
          <p:nvPr/>
        </p:nvSpPr>
        <p:spPr bwMode="auto">
          <a:xfrm>
            <a:off x="1204913" y="4064000"/>
            <a:ext cx="487362" cy="719138"/>
          </a:xfrm>
          <a:custGeom>
            <a:avLst/>
            <a:gdLst>
              <a:gd name="T0" fmla="*/ 2147483647 w 307"/>
              <a:gd name="T1" fmla="*/ 2147483647 h 453"/>
              <a:gd name="T2" fmla="*/ 2147483647 w 307"/>
              <a:gd name="T3" fmla="*/ 2147483647 h 453"/>
              <a:gd name="T4" fmla="*/ 2147483647 w 307"/>
              <a:gd name="T5" fmla="*/ 2147483647 h 453"/>
              <a:gd name="T6" fmla="*/ 2147483647 w 307"/>
              <a:gd name="T7" fmla="*/ 2147483647 h 453"/>
              <a:gd name="T8" fmla="*/ 2147483647 w 307"/>
              <a:gd name="T9" fmla="*/ 2147483647 h 453"/>
              <a:gd name="T10" fmla="*/ 2147483647 w 307"/>
              <a:gd name="T11" fmla="*/ 2147483647 h 453"/>
              <a:gd name="T12" fmla="*/ 2147483647 w 307"/>
              <a:gd name="T13" fmla="*/ 2147483647 h 453"/>
              <a:gd name="T14" fmla="*/ 2147483647 w 307"/>
              <a:gd name="T15" fmla="*/ 2147483647 h 453"/>
              <a:gd name="T16" fmla="*/ 2147483647 w 307"/>
              <a:gd name="T17" fmla="*/ 2147483647 h 453"/>
              <a:gd name="T18" fmla="*/ 2147483647 w 307"/>
              <a:gd name="T19" fmla="*/ 2147483647 h 453"/>
              <a:gd name="T20" fmla="*/ 2147483647 w 307"/>
              <a:gd name="T21" fmla="*/ 2147483647 h 453"/>
              <a:gd name="T22" fmla="*/ 2147483647 w 307"/>
              <a:gd name="T23" fmla="*/ 2147483647 h 453"/>
              <a:gd name="T24" fmla="*/ 2147483647 w 307"/>
              <a:gd name="T25" fmla="*/ 2147483647 h 453"/>
              <a:gd name="T26" fmla="*/ 2147483647 w 307"/>
              <a:gd name="T27" fmla="*/ 2147483647 h 453"/>
              <a:gd name="T28" fmla="*/ 2147483647 w 307"/>
              <a:gd name="T29" fmla="*/ 2147483647 h 453"/>
              <a:gd name="T30" fmla="*/ 2147483647 w 307"/>
              <a:gd name="T31" fmla="*/ 2147483647 h 453"/>
              <a:gd name="T32" fmla="*/ 2147483647 w 307"/>
              <a:gd name="T33" fmla="*/ 2147483647 h 453"/>
              <a:gd name="T34" fmla="*/ 2147483647 w 307"/>
              <a:gd name="T35" fmla="*/ 2147483647 h 453"/>
              <a:gd name="T36" fmla="*/ 2147483647 w 307"/>
              <a:gd name="T37" fmla="*/ 2147483647 h 453"/>
              <a:gd name="T38" fmla="*/ 2147483647 w 307"/>
              <a:gd name="T39" fmla="*/ 2147483647 h 453"/>
              <a:gd name="T40" fmla="*/ 2147483647 w 307"/>
              <a:gd name="T41" fmla="*/ 2147483647 h 45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07"/>
              <a:gd name="T64" fmla="*/ 0 h 453"/>
              <a:gd name="T65" fmla="*/ 307 w 307"/>
              <a:gd name="T66" fmla="*/ 453 h 45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07" h="453">
                <a:moveTo>
                  <a:pt x="178" y="105"/>
                </a:moveTo>
                <a:cubicBezTo>
                  <a:pt x="166" y="179"/>
                  <a:pt x="151" y="249"/>
                  <a:pt x="118" y="315"/>
                </a:cubicBezTo>
                <a:cubicBezTo>
                  <a:pt x="111" y="329"/>
                  <a:pt x="114" y="340"/>
                  <a:pt x="100" y="351"/>
                </a:cubicBezTo>
                <a:cubicBezTo>
                  <a:pt x="88" y="361"/>
                  <a:pt x="61" y="370"/>
                  <a:pt x="46" y="375"/>
                </a:cubicBezTo>
                <a:cubicBezTo>
                  <a:pt x="42" y="381"/>
                  <a:pt x="40" y="388"/>
                  <a:pt x="34" y="393"/>
                </a:cubicBezTo>
                <a:cubicBezTo>
                  <a:pt x="20" y="404"/>
                  <a:pt x="0" y="394"/>
                  <a:pt x="34" y="405"/>
                </a:cubicBezTo>
                <a:cubicBezTo>
                  <a:pt x="88" y="387"/>
                  <a:pt x="58" y="386"/>
                  <a:pt x="142" y="393"/>
                </a:cubicBezTo>
                <a:cubicBezTo>
                  <a:pt x="162" y="406"/>
                  <a:pt x="182" y="416"/>
                  <a:pt x="202" y="429"/>
                </a:cubicBezTo>
                <a:cubicBezTo>
                  <a:pt x="210" y="434"/>
                  <a:pt x="218" y="437"/>
                  <a:pt x="226" y="441"/>
                </a:cubicBezTo>
                <a:cubicBezTo>
                  <a:pt x="232" y="443"/>
                  <a:pt x="244" y="453"/>
                  <a:pt x="244" y="447"/>
                </a:cubicBezTo>
                <a:cubicBezTo>
                  <a:pt x="244" y="439"/>
                  <a:pt x="212" y="430"/>
                  <a:pt x="208" y="429"/>
                </a:cubicBezTo>
                <a:cubicBezTo>
                  <a:pt x="204" y="423"/>
                  <a:pt x="201" y="416"/>
                  <a:pt x="196" y="411"/>
                </a:cubicBezTo>
                <a:cubicBezTo>
                  <a:pt x="191" y="406"/>
                  <a:pt x="178" y="406"/>
                  <a:pt x="178" y="399"/>
                </a:cubicBezTo>
                <a:cubicBezTo>
                  <a:pt x="178" y="392"/>
                  <a:pt x="189" y="388"/>
                  <a:pt x="196" y="387"/>
                </a:cubicBezTo>
                <a:cubicBezTo>
                  <a:pt x="222" y="382"/>
                  <a:pt x="248" y="383"/>
                  <a:pt x="274" y="381"/>
                </a:cubicBezTo>
                <a:cubicBezTo>
                  <a:pt x="253" y="371"/>
                  <a:pt x="236" y="358"/>
                  <a:pt x="214" y="351"/>
                </a:cubicBezTo>
                <a:cubicBezTo>
                  <a:pt x="196" y="325"/>
                  <a:pt x="177" y="302"/>
                  <a:pt x="196" y="267"/>
                </a:cubicBezTo>
                <a:cubicBezTo>
                  <a:pt x="231" y="203"/>
                  <a:pt x="225" y="255"/>
                  <a:pt x="244" y="213"/>
                </a:cubicBezTo>
                <a:cubicBezTo>
                  <a:pt x="263" y="169"/>
                  <a:pt x="277" y="124"/>
                  <a:pt x="298" y="81"/>
                </a:cubicBezTo>
                <a:cubicBezTo>
                  <a:pt x="290" y="13"/>
                  <a:pt x="307" y="0"/>
                  <a:pt x="202" y="33"/>
                </a:cubicBezTo>
                <a:cubicBezTo>
                  <a:pt x="189" y="37"/>
                  <a:pt x="198" y="125"/>
                  <a:pt x="178" y="105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1062038" y="3201988"/>
            <a:ext cx="1130300" cy="1066800"/>
          </a:xfrm>
          <a:custGeom>
            <a:avLst/>
            <a:gdLst>
              <a:gd name="T0" fmla="*/ 2147483647 w 712"/>
              <a:gd name="T1" fmla="*/ 2147483647 h 672"/>
              <a:gd name="T2" fmla="*/ 2147483647 w 712"/>
              <a:gd name="T3" fmla="*/ 2147483647 h 672"/>
              <a:gd name="T4" fmla="*/ 2147483647 w 712"/>
              <a:gd name="T5" fmla="*/ 2147483647 h 672"/>
              <a:gd name="T6" fmla="*/ 2147483647 w 712"/>
              <a:gd name="T7" fmla="*/ 0 h 672"/>
              <a:gd name="T8" fmla="*/ 2147483647 w 712"/>
              <a:gd name="T9" fmla="*/ 2147483647 h 672"/>
              <a:gd name="T10" fmla="*/ 2147483647 w 712"/>
              <a:gd name="T11" fmla="*/ 2147483647 h 672"/>
              <a:gd name="T12" fmla="*/ 2147483647 w 712"/>
              <a:gd name="T13" fmla="*/ 2147483647 h 672"/>
              <a:gd name="T14" fmla="*/ 2147483647 w 712"/>
              <a:gd name="T15" fmla="*/ 2147483647 h 672"/>
              <a:gd name="T16" fmla="*/ 2147483647 w 712"/>
              <a:gd name="T17" fmla="*/ 2147483647 h 672"/>
              <a:gd name="T18" fmla="*/ 2147483647 w 712"/>
              <a:gd name="T19" fmla="*/ 2147483647 h 672"/>
              <a:gd name="T20" fmla="*/ 2147483647 w 712"/>
              <a:gd name="T21" fmla="*/ 2147483647 h 672"/>
              <a:gd name="T22" fmla="*/ 2147483647 w 712"/>
              <a:gd name="T23" fmla="*/ 2147483647 h 672"/>
              <a:gd name="T24" fmla="*/ 2147483647 w 712"/>
              <a:gd name="T25" fmla="*/ 2147483647 h 672"/>
              <a:gd name="T26" fmla="*/ 2147483647 w 712"/>
              <a:gd name="T27" fmla="*/ 2147483647 h 672"/>
              <a:gd name="T28" fmla="*/ 2147483647 w 712"/>
              <a:gd name="T29" fmla="*/ 2147483647 h 672"/>
              <a:gd name="T30" fmla="*/ 2147483647 w 712"/>
              <a:gd name="T31" fmla="*/ 2147483647 h 672"/>
              <a:gd name="T32" fmla="*/ 2147483647 w 712"/>
              <a:gd name="T33" fmla="*/ 2147483647 h 672"/>
              <a:gd name="T34" fmla="*/ 2147483647 w 712"/>
              <a:gd name="T35" fmla="*/ 2147483647 h 672"/>
              <a:gd name="T36" fmla="*/ 2147483647 w 712"/>
              <a:gd name="T37" fmla="*/ 2147483647 h 672"/>
              <a:gd name="T38" fmla="*/ 2147483647 w 712"/>
              <a:gd name="T39" fmla="*/ 2147483647 h 672"/>
              <a:gd name="T40" fmla="*/ 2147483647 w 712"/>
              <a:gd name="T41" fmla="*/ 2147483647 h 672"/>
              <a:gd name="T42" fmla="*/ 2147483647 w 712"/>
              <a:gd name="T43" fmla="*/ 2147483647 h 672"/>
              <a:gd name="T44" fmla="*/ 2147483647 w 712"/>
              <a:gd name="T45" fmla="*/ 2147483647 h 672"/>
              <a:gd name="T46" fmla="*/ 2147483647 w 712"/>
              <a:gd name="T47" fmla="*/ 2147483647 h 672"/>
              <a:gd name="T48" fmla="*/ 2147483647 w 712"/>
              <a:gd name="T49" fmla="*/ 2147483647 h 672"/>
              <a:gd name="T50" fmla="*/ 2147483647 w 712"/>
              <a:gd name="T51" fmla="*/ 2147483647 h 672"/>
              <a:gd name="T52" fmla="*/ 2147483647 w 712"/>
              <a:gd name="T53" fmla="*/ 2147483647 h 672"/>
              <a:gd name="T54" fmla="*/ 2147483647 w 712"/>
              <a:gd name="T55" fmla="*/ 2147483647 h 672"/>
              <a:gd name="T56" fmla="*/ 2147483647 w 712"/>
              <a:gd name="T57" fmla="*/ 2147483647 h 672"/>
              <a:gd name="T58" fmla="*/ 2147483647 w 712"/>
              <a:gd name="T59" fmla="*/ 2147483647 h 672"/>
              <a:gd name="T60" fmla="*/ 2147483647 w 712"/>
              <a:gd name="T61" fmla="*/ 2147483647 h 672"/>
              <a:gd name="T62" fmla="*/ 2147483647 w 712"/>
              <a:gd name="T63" fmla="*/ 2147483647 h 672"/>
              <a:gd name="T64" fmla="*/ 2147483647 w 712"/>
              <a:gd name="T65" fmla="*/ 2147483647 h 672"/>
              <a:gd name="T66" fmla="*/ 2147483647 w 712"/>
              <a:gd name="T67" fmla="*/ 2147483647 h 672"/>
              <a:gd name="T68" fmla="*/ 2147483647 w 712"/>
              <a:gd name="T69" fmla="*/ 2147483647 h 672"/>
              <a:gd name="T70" fmla="*/ 2147483647 w 712"/>
              <a:gd name="T71" fmla="*/ 2147483647 h 672"/>
              <a:gd name="T72" fmla="*/ 2147483647 w 712"/>
              <a:gd name="T73" fmla="*/ 2147483647 h 672"/>
              <a:gd name="T74" fmla="*/ 2147483647 w 712"/>
              <a:gd name="T75" fmla="*/ 2147483647 h 672"/>
              <a:gd name="T76" fmla="*/ 2147483647 w 712"/>
              <a:gd name="T77" fmla="*/ 2147483647 h 672"/>
              <a:gd name="T78" fmla="*/ 2147483647 w 712"/>
              <a:gd name="T79" fmla="*/ 2147483647 h 672"/>
              <a:gd name="T80" fmla="*/ 2147483647 w 712"/>
              <a:gd name="T81" fmla="*/ 2147483647 h 672"/>
              <a:gd name="T82" fmla="*/ 2147483647 w 712"/>
              <a:gd name="T83" fmla="*/ 2147483647 h 672"/>
              <a:gd name="T84" fmla="*/ 2147483647 w 712"/>
              <a:gd name="T85" fmla="*/ 2147483647 h 672"/>
              <a:gd name="T86" fmla="*/ 2147483647 w 712"/>
              <a:gd name="T87" fmla="*/ 2147483647 h 672"/>
              <a:gd name="T88" fmla="*/ 2147483647 w 712"/>
              <a:gd name="T89" fmla="*/ 2147483647 h 672"/>
              <a:gd name="T90" fmla="*/ 2147483647 w 712"/>
              <a:gd name="T91" fmla="*/ 2147483647 h 67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12"/>
              <a:gd name="T139" fmla="*/ 0 h 672"/>
              <a:gd name="T140" fmla="*/ 712 w 712"/>
              <a:gd name="T141" fmla="*/ 672 h 67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12" h="672">
                <a:moveTo>
                  <a:pt x="292" y="72"/>
                </a:moveTo>
                <a:cubicBezTo>
                  <a:pt x="304" y="70"/>
                  <a:pt x="319" y="75"/>
                  <a:pt x="328" y="66"/>
                </a:cubicBezTo>
                <a:cubicBezTo>
                  <a:pt x="337" y="57"/>
                  <a:pt x="327" y="40"/>
                  <a:pt x="334" y="30"/>
                </a:cubicBezTo>
                <a:cubicBezTo>
                  <a:pt x="347" y="12"/>
                  <a:pt x="369" y="6"/>
                  <a:pt x="388" y="0"/>
                </a:cubicBezTo>
                <a:cubicBezTo>
                  <a:pt x="423" y="7"/>
                  <a:pt x="424" y="8"/>
                  <a:pt x="424" y="42"/>
                </a:cubicBezTo>
                <a:cubicBezTo>
                  <a:pt x="434" y="40"/>
                  <a:pt x="445" y="40"/>
                  <a:pt x="454" y="36"/>
                </a:cubicBezTo>
                <a:cubicBezTo>
                  <a:pt x="467" y="30"/>
                  <a:pt x="490" y="12"/>
                  <a:pt x="490" y="12"/>
                </a:cubicBezTo>
                <a:cubicBezTo>
                  <a:pt x="508" y="14"/>
                  <a:pt x="527" y="11"/>
                  <a:pt x="544" y="18"/>
                </a:cubicBezTo>
                <a:cubicBezTo>
                  <a:pt x="549" y="20"/>
                  <a:pt x="553" y="60"/>
                  <a:pt x="556" y="72"/>
                </a:cubicBezTo>
                <a:cubicBezTo>
                  <a:pt x="559" y="84"/>
                  <a:pt x="568" y="108"/>
                  <a:pt x="568" y="108"/>
                </a:cubicBezTo>
                <a:cubicBezTo>
                  <a:pt x="566" y="116"/>
                  <a:pt x="567" y="125"/>
                  <a:pt x="562" y="132"/>
                </a:cubicBezTo>
                <a:cubicBezTo>
                  <a:pt x="558" y="138"/>
                  <a:pt x="544" y="144"/>
                  <a:pt x="544" y="144"/>
                </a:cubicBezTo>
                <a:cubicBezTo>
                  <a:pt x="591" y="153"/>
                  <a:pt x="646" y="147"/>
                  <a:pt x="694" y="150"/>
                </a:cubicBezTo>
                <a:cubicBezTo>
                  <a:pt x="711" y="201"/>
                  <a:pt x="704" y="173"/>
                  <a:pt x="712" y="234"/>
                </a:cubicBezTo>
                <a:cubicBezTo>
                  <a:pt x="710" y="252"/>
                  <a:pt x="712" y="271"/>
                  <a:pt x="706" y="288"/>
                </a:cubicBezTo>
                <a:cubicBezTo>
                  <a:pt x="702" y="298"/>
                  <a:pt x="661" y="312"/>
                  <a:pt x="652" y="318"/>
                </a:cubicBezTo>
                <a:cubicBezTo>
                  <a:pt x="644" y="316"/>
                  <a:pt x="628" y="312"/>
                  <a:pt x="628" y="312"/>
                </a:cubicBezTo>
                <a:cubicBezTo>
                  <a:pt x="669" y="326"/>
                  <a:pt x="693" y="362"/>
                  <a:pt x="706" y="402"/>
                </a:cubicBezTo>
                <a:cubicBezTo>
                  <a:pt x="704" y="424"/>
                  <a:pt x="708" y="447"/>
                  <a:pt x="700" y="468"/>
                </a:cubicBezTo>
                <a:cubicBezTo>
                  <a:pt x="697" y="476"/>
                  <a:pt x="684" y="477"/>
                  <a:pt x="676" y="480"/>
                </a:cubicBezTo>
                <a:cubicBezTo>
                  <a:pt x="664" y="485"/>
                  <a:pt x="640" y="492"/>
                  <a:pt x="640" y="492"/>
                </a:cubicBezTo>
                <a:cubicBezTo>
                  <a:pt x="662" y="499"/>
                  <a:pt x="701" y="511"/>
                  <a:pt x="670" y="546"/>
                </a:cubicBezTo>
                <a:cubicBezTo>
                  <a:pt x="662" y="556"/>
                  <a:pt x="634" y="558"/>
                  <a:pt x="634" y="558"/>
                </a:cubicBezTo>
                <a:cubicBezTo>
                  <a:pt x="614" y="556"/>
                  <a:pt x="594" y="549"/>
                  <a:pt x="574" y="552"/>
                </a:cubicBezTo>
                <a:cubicBezTo>
                  <a:pt x="555" y="555"/>
                  <a:pt x="564" y="589"/>
                  <a:pt x="556" y="606"/>
                </a:cubicBezTo>
                <a:cubicBezTo>
                  <a:pt x="551" y="615"/>
                  <a:pt x="529" y="621"/>
                  <a:pt x="520" y="624"/>
                </a:cubicBezTo>
                <a:cubicBezTo>
                  <a:pt x="506" y="622"/>
                  <a:pt x="491" y="612"/>
                  <a:pt x="478" y="618"/>
                </a:cubicBezTo>
                <a:cubicBezTo>
                  <a:pt x="469" y="623"/>
                  <a:pt x="477" y="639"/>
                  <a:pt x="472" y="648"/>
                </a:cubicBezTo>
                <a:cubicBezTo>
                  <a:pt x="463" y="666"/>
                  <a:pt x="452" y="667"/>
                  <a:pt x="436" y="672"/>
                </a:cubicBezTo>
                <a:cubicBezTo>
                  <a:pt x="392" y="666"/>
                  <a:pt x="387" y="664"/>
                  <a:pt x="364" y="630"/>
                </a:cubicBezTo>
                <a:cubicBezTo>
                  <a:pt x="354" y="632"/>
                  <a:pt x="344" y="633"/>
                  <a:pt x="334" y="636"/>
                </a:cubicBezTo>
                <a:cubicBezTo>
                  <a:pt x="322" y="639"/>
                  <a:pt x="298" y="648"/>
                  <a:pt x="298" y="648"/>
                </a:cubicBezTo>
                <a:cubicBezTo>
                  <a:pt x="196" y="643"/>
                  <a:pt x="189" y="667"/>
                  <a:pt x="148" y="606"/>
                </a:cubicBezTo>
                <a:cubicBezTo>
                  <a:pt x="143" y="565"/>
                  <a:pt x="122" y="522"/>
                  <a:pt x="172" y="510"/>
                </a:cubicBezTo>
                <a:cubicBezTo>
                  <a:pt x="123" y="494"/>
                  <a:pt x="44" y="483"/>
                  <a:pt x="4" y="456"/>
                </a:cubicBezTo>
                <a:cubicBezTo>
                  <a:pt x="6" y="434"/>
                  <a:pt x="0" y="410"/>
                  <a:pt x="10" y="390"/>
                </a:cubicBezTo>
                <a:cubicBezTo>
                  <a:pt x="15" y="381"/>
                  <a:pt x="36" y="393"/>
                  <a:pt x="40" y="384"/>
                </a:cubicBezTo>
                <a:cubicBezTo>
                  <a:pt x="44" y="374"/>
                  <a:pt x="31" y="317"/>
                  <a:pt x="28" y="300"/>
                </a:cubicBezTo>
                <a:cubicBezTo>
                  <a:pt x="37" y="239"/>
                  <a:pt x="35" y="257"/>
                  <a:pt x="94" y="240"/>
                </a:cubicBezTo>
                <a:cubicBezTo>
                  <a:pt x="92" y="232"/>
                  <a:pt x="88" y="224"/>
                  <a:pt x="88" y="216"/>
                </a:cubicBezTo>
                <a:cubicBezTo>
                  <a:pt x="88" y="153"/>
                  <a:pt x="116" y="160"/>
                  <a:pt x="166" y="150"/>
                </a:cubicBezTo>
                <a:cubicBezTo>
                  <a:pt x="168" y="130"/>
                  <a:pt x="159" y="106"/>
                  <a:pt x="172" y="90"/>
                </a:cubicBezTo>
                <a:cubicBezTo>
                  <a:pt x="182" y="78"/>
                  <a:pt x="204" y="87"/>
                  <a:pt x="220" y="84"/>
                </a:cubicBezTo>
                <a:cubicBezTo>
                  <a:pt x="232" y="81"/>
                  <a:pt x="256" y="72"/>
                  <a:pt x="256" y="72"/>
                </a:cubicBezTo>
                <a:cubicBezTo>
                  <a:pt x="258" y="66"/>
                  <a:pt x="256" y="56"/>
                  <a:pt x="262" y="54"/>
                </a:cubicBezTo>
                <a:cubicBezTo>
                  <a:pt x="301" y="41"/>
                  <a:pt x="309" y="106"/>
                  <a:pt x="292" y="72"/>
                </a:cubicBezTo>
                <a:close/>
              </a:path>
            </a:pathLst>
          </a:custGeom>
          <a:gradFill rotWithShape="0">
            <a:gsLst>
              <a:gs pos="0">
                <a:srgbClr val="336600"/>
              </a:gs>
              <a:gs pos="50000">
                <a:srgbClr val="00CC00"/>
              </a:gs>
              <a:gs pos="100000">
                <a:srgbClr val="336600"/>
              </a:gs>
            </a:gsLst>
            <a:lin ang="1890000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0" name="Rectangle 12" descr="Stationery"/>
          <p:cNvSpPr>
            <a:spLocks noChangeArrowheads="1"/>
          </p:cNvSpPr>
          <p:nvPr/>
        </p:nvSpPr>
        <p:spPr bwMode="auto">
          <a:xfrm>
            <a:off x="1625600" y="4005263"/>
            <a:ext cx="1066800" cy="69215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1" name="AutoShape 13" descr="Cork"/>
          <p:cNvSpPr>
            <a:spLocks noChangeArrowheads="1"/>
          </p:cNvSpPr>
          <p:nvPr/>
        </p:nvSpPr>
        <p:spPr bwMode="auto">
          <a:xfrm>
            <a:off x="1446213" y="3487738"/>
            <a:ext cx="1460500" cy="635000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1801813" y="4268788"/>
            <a:ext cx="171450" cy="238125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V="1">
            <a:off x="1811338" y="4383088"/>
            <a:ext cx="1524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1887538" y="4268788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2278063" y="4259263"/>
            <a:ext cx="171450" cy="238125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 flipV="1">
            <a:off x="2287588" y="4373563"/>
            <a:ext cx="1524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2363788" y="4259263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8" name="Freeform 20"/>
          <p:cNvSpPr>
            <a:spLocks/>
          </p:cNvSpPr>
          <p:nvPr/>
        </p:nvSpPr>
        <p:spPr bwMode="auto">
          <a:xfrm>
            <a:off x="1516063" y="4487863"/>
            <a:ext cx="1247775" cy="322262"/>
          </a:xfrm>
          <a:custGeom>
            <a:avLst/>
            <a:gdLst>
              <a:gd name="T0" fmla="*/ 2147483647 w 786"/>
              <a:gd name="T1" fmla="*/ 2147483647 h 203"/>
              <a:gd name="T2" fmla="*/ 2147483647 w 786"/>
              <a:gd name="T3" fmla="*/ 2147483647 h 203"/>
              <a:gd name="T4" fmla="*/ 2147483647 w 786"/>
              <a:gd name="T5" fmla="*/ 2147483647 h 203"/>
              <a:gd name="T6" fmla="*/ 0 w 786"/>
              <a:gd name="T7" fmla="*/ 2147483647 h 203"/>
              <a:gd name="T8" fmla="*/ 2147483647 w 786"/>
              <a:gd name="T9" fmla="*/ 2147483647 h 203"/>
              <a:gd name="T10" fmla="*/ 2147483647 w 786"/>
              <a:gd name="T11" fmla="*/ 2147483647 h 203"/>
              <a:gd name="T12" fmla="*/ 2147483647 w 786"/>
              <a:gd name="T13" fmla="*/ 2147483647 h 203"/>
              <a:gd name="T14" fmla="*/ 2147483647 w 786"/>
              <a:gd name="T15" fmla="*/ 2147483647 h 203"/>
              <a:gd name="T16" fmla="*/ 2147483647 w 786"/>
              <a:gd name="T17" fmla="*/ 2147483647 h 203"/>
              <a:gd name="T18" fmla="*/ 2147483647 w 786"/>
              <a:gd name="T19" fmla="*/ 2147483647 h 203"/>
              <a:gd name="T20" fmla="*/ 2147483647 w 786"/>
              <a:gd name="T21" fmla="*/ 2147483647 h 203"/>
              <a:gd name="T22" fmla="*/ 2147483647 w 786"/>
              <a:gd name="T23" fmla="*/ 2147483647 h 203"/>
              <a:gd name="T24" fmla="*/ 2147483647 w 786"/>
              <a:gd name="T25" fmla="*/ 2147483647 h 203"/>
              <a:gd name="T26" fmla="*/ 2147483647 w 786"/>
              <a:gd name="T27" fmla="*/ 2147483647 h 203"/>
              <a:gd name="T28" fmla="*/ 2147483647 w 786"/>
              <a:gd name="T29" fmla="*/ 0 h 203"/>
              <a:gd name="T30" fmla="*/ 2147483647 w 786"/>
              <a:gd name="T31" fmla="*/ 2147483647 h 203"/>
              <a:gd name="T32" fmla="*/ 2147483647 w 786"/>
              <a:gd name="T33" fmla="*/ 2147483647 h 203"/>
              <a:gd name="T34" fmla="*/ 2147483647 w 786"/>
              <a:gd name="T35" fmla="*/ 2147483647 h 203"/>
              <a:gd name="T36" fmla="*/ 2147483647 w 786"/>
              <a:gd name="T37" fmla="*/ 2147483647 h 203"/>
              <a:gd name="T38" fmla="*/ 2147483647 w 786"/>
              <a:gd name="T39" fmla="*/ 2147483647 h 203"/>
              <a:gd name="T40" fmla="*/ 2147483647 w 786"/>
              <a:gd name="T41" fmla="*/ 2147483647 h 203"/>
              <a:gd name="T42" fmla="*/ 2147483647 w 786"/>
              <a:gd name="T43" fmla="*/ 2147483647 h 203"/>
              <a:gd name="T44" fmla="*/ 2147483647 w 786"/>
              <a:gd name="T45" fmla="*/ 2147483647 h 203"/>
              <a:gd name="T46" fmla="*/ 2147483647 w 786"/>
              <a:gd name="T47" fmla="*/ 2147483647 h 203"/>
              <a:gd name="T48" fmla="*/ 2147483647 w 786"/>
              <a:gd name="T49" fmla="*/ 2147483647 h 203"/>
              <a:gd name="T50" fmla="*/ 2147483647 w 786"/>
              <a:gd name="T51" fmla="*/ 2147483647 h 203"/>
              <a:gd name="T52" fmla="*/ 2147483647 w 786"/>
              <a:gd name="T53" fmla="*/ 2147483647 h 203"/>
              <a:gd name="T54" fmla="*/ 2147483647 w 786"/>
              <a:gd name="T55" fmla="*/ 2147483647 h 203"/>
              <a:gd name="T56" fmla="*/ 2147483647 w 786"/>
              <a:gd name="T57" fmla="*/ 2147483647 h 203"/>
              <a:gd name="T58" fmla="*/ 2147483647 w 786"/>
              <a:gd name="T59" fmla="*/ 2147483647 h 203"/>
              <a:gd name="T60" fmla="*/ 2147483647 w 786"/>
              <a:gd name="T61" fmla="*/ 2147483647 h 203"/>
              <a:gd name="T62" fmla="*/ 2147483647 w 786"/>
              <a:gd name="T63" fmla="*/ 2147483647 h 203"/>
              <a:gd name="T64" fmla="*/ 2147483647 w 786"/>
              <a:gd name="T65" fmla="*/ 2147483647 h 203"/>
              <a:gd name="T66" fmla="*/ 2147483647 w 786"/>
              <a:gd name="T67" fmla="*/ 2147483647 h 203"/>
              <a:gd name="T68" fmla="*/ 2147483647 w 786"/>
              <a:gd name="T69" fmla="*/ 2147483647 h 203"/>
              <a:gd name="T70" fmla="*/ 2147483647 w 786"/>
              <a:gd name="T71" fmla="*/ 2147483647 h 203"/>
              <a:gd name="T72" fmla="*/ 2147483647 w 786"/>
              <a:gd name="T73" fmla="*/ 2147483647 h 203"/>
              <a:gd name="T74" fmla="*/ 2147483647 w 786"/>
              <a:gd name="T75" fmla="*/ 2147483647 h 203"/>
              <a:gd name="T76" fmla="*/ 2147483647 w 786"/>
              <a:gd name="T77" fmla="*/ 2147483647 h 203"/>
              <a:gd name="T78" fmla="*/ 2147483647 w 786"/>
              <a:gd name="T79" fmla="*/ 2147483647 h 203"/>
              <a:gd name="T80" fmla="*/ 2147483647 w 786"/>
              <a:gd name="T81" fmla="*/ 2147483647 h 203"/>
              <a:gd name="T82" fmla="*/ 2147483647 w 786"/>
              <a:gd name="T83" fmla="*/ 2147483647 h 203"/>
              <a:gd name="T84" fmla="*/ 2147483647 w 786"/>
              <a:gd name="T85" fmla="*/ 2147483647 h 203"/>
              <a:gd name="T86" fmla="*/ 2147483647 w 786"/>
              <a:gd name="T87" fmla="*/ 2147483647 h 203"/>
              <a:gd name="T88" fmla="*/ 2147483647 w 786"/>
              <a:gd name="T89" fmla="*/ 2147483647 h 203"/>
              <a:gd name="T90" fmla="*/ 2147483647 w 786"/>
              <a:gd name="T91" fmla="*/ 2147483647 h 203"/>
              <a:gd name="T92" fmla="*/ 2147483647 w 786"/>
              <a:gd name="T93" fmla="*/ 2147483647 h 203"/>
              <a:gd name="T94" fmla="*/ 2147483647 w 786"/>
              <a:gd name="T95" fmla="*/ 2147483647 h 203"/>
              <a:gd name="T96" fmla="*/ 2147483647 w 786"/>
              <a:gd name="T97" fmla="*/ 2147483647 h 203"/>
              <a:gd name="T98" fmla="*/ 2147483647 w 786"/>
              <a:gd name="T99" fmla="*/ 2147483647 h 203"/>
              <a:gd name="T100" fmla="*/ 2147483647 w 786"/>
              <a:gd name="T101" fmla="*/ 2147483647 h 203"/>
              <a:gd name="T102" fmla="*/ 2147483647 w 786"/>
              <a:gd name="T103" fmla="*/ 2147483647 h 203"/>
              <a:gd name="T104" fmla="*/ 2147483647 w 786"/>
              <a:gd name="T105" fmla="*/ 2147483647 h 203"/>
              <a:gd name="T106" fmla="*/ 2147483647 w 786"/>
              <a:gd name="T107" fmla="*/ 2147483647 h 203"/>
              <a:gd name="T108" fmla="*/ 2147483647 w 786"/>
              <a:gd name="T109" fmla="*/ 2147483647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86"/>
              <a:gd name="T166" fmla="*/ 0 h 203"/>
              <a:gd name="T167" fmla="*/ 786 w 786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86" h="203">
                <a:moveTo>
                  <a:pt x="36" y="150"/>
                </a:moveTo>
                <a:cubicBezTo>
                  <a:pt x="38" y="132"/>
                  <a:pt x="50" y="112"/>
                  <a:pt x="42" y="96"/>
                </a:cubicBezTo>
                <a:cubicBezTo>
                  <a:pt x="37" y="85"/>
                  <a:pt x="17" y="96"/>
                  <a:pt x="6" y="90"/>
                </a:cubicBezTo>
                <a:cubicBezTo>
                  <a:pt x="1" y="87"/>
                  <a:pt x="2" y="78"/>
                  <a:pt x="0" y="72"/>
                </a:cubicBezTo>
                <a:cubicBezTo>
                  <a:pt x="24" y="64"/>
                  <a:pt x="29" y="52"/>
                  <a:pt x="54" y="60"/>
                </a:cubicBezTo>
                <a:cubicBezTo>
                  <a:pt x="88" y="26"/>
                  <a:pt x="69" y="53"/>
                  <a:pt x="108" y="66"/>
                </a:cubicBezTo>
                <a:cubicBezTo>
                  <a:pt x="160" y="49"/>
                  <a:pt x="141" y="42"/>
                  <a:pt x="156" y="102"/>
                </a:cubicBezTo>
                <a:cubicBezTo>
                  <a:pt x="167" y="91"/>
                  <a:pt x="182" y="84"/>
                  <a:pt x="192" y="72"/>
                </a:cubicBezTo>
                <a:cubicBezTo>
                  <a:pt x="221" y="38"/>
                  <a:pt x="186" y="54"/>
                  <a:pt x="222" y="42"/>
                </a:cubicBezTo>
                <a:cubicBezTo>
                  <a:pt x="228" y="46"/>
                  <a:pt x="233" y="54"/>
                  <a:pt x="240" y="54"/>
                </a:cubicBezTo>
                <a:cubicBezTo>
                  <a:pt x="247" y="54"/>
                  <a:pt x="252" y="45"/>
                  <a:pt x="258" y="42"/>
                </a:cubicBezTo>
                <a:cubicBezTo>
                  <a:pt x="267" y="38"/>
                  <a:pt x="292" y="32"/>
                  <a:pt x="300" y="30"/>
                </a:cubicBezTo>
                <a:cubicBezTo>
                  <a:pt x="302" y="42"/>
                  <a:pt x="294" y="63"/>
                  <a:pt x="306" y="66"/>
                </a:cubicBezTo>
                <a:cubicBezTo>
                  <a:pt x="317" y="69"/>
                  <a:pt x="318" y="46"/>
                  <a:pt x="324" y="36"/>
                </a:cubicBezTo>
                <a:cubicBezTo>
                  <a:pt x="342" y="3"/>
                  <a:pt x="326" y="17"/>
                  <a:pt x="360" y="0"/>
                </a:cubicBezTo>
                <a:cubicBezTo>
                  <a:pt x="371" y="32"/>
                  <a:pt x="388" y="25"/>
                  <a:pt x="414" y="12"/>
                </a:cubicBezTo>
                <a:cubicBezTo>
                  <a:pt x="429" y="57"/>
                  <a:pt x="409" y="12"/>
                  <a:pt x="432" y="12"/>
                </a:cubicBezTo>
                <a:cubicBezTo>
                  <a:pt x="439" y="12"/>
                  <a:pt x="440" y="24"/>
                  <a:pt x="444" y="30"/>
                </a:cubicBezTo>
                <a:cubicBezTo>
                  <a:pt x="455" y="75"/>
                  <a:pt x="482" y="71"/>
                  <a:pt x="516" y="48"/>
                </a:cubicBezTo>
                <a:cubicBezTo>
                  <a:pt x="546" y="93"/>
                  <a:pt x="508" y="45"/>
                  <a:pt x="534" y="30"/>
                </a:cubicBezTo>
                <a:cubicBezTo>
                  <a:pt x="545" y="24"/>
                  <a:pt x="570" y="42"/>
                  <a:pt x="570" y="42"/>
                </a:cubicBezTo>
                <a:cubicBezTo>
                  <a:pt x="576" y="40"/>
                  <a:pt x="582" y="33"/>
                  <a:pt x="588" y="36"/>
                </a:cubicBezTo>
                <a:cubicBezTo>
                  <a:pt x="594" y="39"/>
                  <a:pt x="588" y="54"/>
                  <a:pt x="594" y="54"/>
                </a:cubicBezTo>
                <a:cubicBezTo>
                  <a:pt x="601" y="54"/>
                  <a:pt x="600" y="41"/>
                  <a:pt x="606" y="36"/>
                </a:cubicBezTo>
                <a:cubicBezTo>
                  <a:pt x="611" y="32"/>
                  <a:pt x="618" y="32"/>
                  <a:pt x="624" y="30"/>
                </a:cubicBezTo>
                <a:cubicBezTo>
                  <a:pt x="630" y="32"/>
                  <a:pt x="638" y="31"/>
                  <a:pt x="642" y="36"/>
                </a:cubicBezTo>
                <a:cubicBezTo>
                  <a:pt x="667" y="66"/>
                  <a:pt x="638" y="77"/>
                  <a:pt x="672" y="54"/>
                </a:cubicBezTo>
                <a:cubicBezTo>
                  <a:pt x="706" y="77"/>
                  <a:pt x="684" y="54"/>
                  <a:pt x="720" y="42"/>
                </a:cubicBezTo>
                <a:cubicBezTo>
                  <a:pt x="726" y="46"/>
                  <a:pt x="731" y="54"/>
                  <a:pt x="738" y="54"/>
                </a:cubicBezTo>
                <a:cubicBezTo>
                  <a:pt x="745" y="54"/>
                  <a:pt x="750" y="38"/>
                  <a:pt x="756" y="42"/>
                </a:cubicBezTo>
                <a:cubicBezTo>
                  <a:pt x="764" y="48"/>
                  <a:pt x="756" y="64"/>
                  <a:pt x="762" y="72"/>
                </a:cubicBezTo>
                <a:cubicBezTo>
                  <a:pt x="767" y="79"/>
                  <a:pt x="778" y="80"/>
                  <a:pt x="786" y="84"/>
                </a:cubicBezTo>
                <a:cubicBezTo>
                  <a:pt x="778" y="116"/>
                  <a:pt x="777" y="138"/>
                  <a:pt x="750" y="156"/>
                </a:cubicBezTo>
                <a:cubicBezTo>
                  <a:pt x="748" y="164"/>
                  <a:pt x="746" y="196"/>
                  <a:pt x="726" y="192"/>
                </a:cubicBezTo>
                <a:cubicBezTo>
                  <a:pt x="719" y="191"/>
                  <a:pt x="720" y="179"/>
                  <a:pt x="714" y="174"/>
                </a:cubicBezTo>
                <a:cubicBezTo>
                  <a:pt x="709" y="170"/>
                  <a:pt x="702" y="170"/>
                  <a:pt x="696" y="168"/>
                </a:cubicBezTo>
                <a:cubicBezTo>
                  <a:pt x="688" y="170"/>
                  <a:pt x="680" y="172"/>
                  <a:pt x="672" y="174"/>
                </a:cubicBezTo>
                <a:cubicBezTo>
                  <a:pt x="660" y="178"/>
                  <a:pt x="636" y="186"/>
                  <a:pt x="636" y="186"/>
                </a:cubicBezTo>
                <a:cubicBezTo>
                  <a:pt x="630" y="184"/>
                  <a:pt x="624" y="179"/>
                  <a:pt x="618" y="180"/>
                </a:cubicBezTo>
                <a:cubicBezTo>
                  <a:pt x="605" y="181"/>
                  <a:pt x="582" y="192"/>
                  <a:pt x="582" y="192"/>
                </a:cubicBezTo>
                <a:cubicBezTo>
                  <a:pt x="560" y="159"/>
                  <a:pt x="550" y="183"/>
                  <a:pt x="516" y="192"/>
                </a:cubicBezTo>
                <a:cubicBezTo>
                  <a:pt x="484" y="160"/>
                  <a:pt x="471" y="182"/>
                  <a:pt x="432" y="192"/>
                </a:cubicBezTo>
                <a:cubicBezTo>
                  <a:pt x="400" y="186"/>
                  <a:pt x="368" y="175"/>
                  <a:pt x="336" y="186"/>
                </a:cubicBezTo>
                <a:cubicBezTo>
                  <a:pt x="324" y="150"/>
                  <a:pt x="331" y="152"/>
                  <a:pt x="258" y="162"/>
                </a:cubicBezTo>
                <a:cubicBezTo>
                  <a:pt x="251" y="163"/>
                  <a:pt x="252" y="175"/>
                  <a:pt x="246" y="180"/>
                </a:cubicBezTo>
                <a:cubicBezTo>
                  <a:pt x="241" y="184"/>
                  <a:pt x="234" y="184"/>
                  <a:pt x="228" y="186"/>
                </a:cubicBezTo>
                <a:cubicBezTo>
                  <a:pt x="222" y="184"/>
                  <a:pt x="216" y="179"/>
                  <a:pt x="210" y="180"/>
                </a:cubicBezTo>
                <a:cubicBezTo>
                  <a:pt x="201" y="181"/>
                  <a:pt x="195" y="193"/>
                  <a:pt x="186" y="192"/>
                </a:cubicBezTo>
                <a:cubicBezTo>
                  <a:pt x="179" y="191"/>
                  <a:pt x="180" y="179"/>
                  <a:pt x="174" y="174"/>
                </a:cubicBezTo>
                <a:cubicBezTo>
                  <a:pt x="169" y="170"/>
                  <a:pt x="162" y="170"/>
                  <a:pt x="156" y="168"/>
                </a:cubicBezTo>
                <a:cubicBezTo>
                  <a:pt x="150" y="170"/>
                  <a:pt x="142" y="170"/>
                  <a:pt x="138" y="174"/>
                </a:cubicBezTo>
                <a:cubicBezTo>
                  <a:pt x="132" y="180"/>
                  <a:pt x="135" y="196"/>
                  <a:pt x="126" y="198"/>
                </a:cubicBezTo>
                <a:cubicBezTo>
                  <a:pt x="109" y="203"/>
                  <a:pt x="90" y="194"/>
                  <a:pt x="72" y="192"/>
                </a:cubicBezTo>
                <a:cubicBezTo>
                  <a:pt x="43" y="120"/>
                  <a:pt x="81" y="195"/>
                  <a:pt x="36" y="150"/>
                </a:cubicBezTo>
                <a:cubicBezTo>
                  <a:pt x="36" y="150"/>
                  <a:pt x="20" y="102"/>
                  <a:pt x="36" y="150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50000">
                <a:srgbClr val="009900"/>
              </a:gs>
              <a:gs pos="100000">
                <a:srgbClr val="00CC00"/>
              </a:gs>
            </a:gsLst>
            <a:lin ang="18900000" scaled="1"/>
          </a:gra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9" name="Freeform 21"/>
          <p:cNvSpPr>
            <a:spLocks/>
          </p:cNvSpPr>
          <p:nvPr/>
        </p:nvSpPr>
        <p:spPr bwMode="auto">
          <a:xfrm>
            <a:off x="7659688" y="4057650"/>
            <a:ext cx="487362" cy="719138"/>
          </a:xfrm>
          <a:custGeom>
            <a:avLst/>
            <a:gdLst>
              <a:gd name="T0" fmla="*/ 2147483647 w 307"/>
              <a:gd name="T1" fmla="*/ 2147483647 h 453"/>
              <a:gd name="T2" fmla="*/ 2147483647 w 307"/>
              <a:gd name="T3" fmla="*/ 2147483647 h 453"/>
              <a:gd name="T4" fmla="*/ 2147483647 w 307"/>
              <a:gd name="T5" fmla="*/ 2147483647 h 453"/>
              <a:gd name="T6" fmla="*/ 2147483647 w 307"/>
              <a:gd name="T7" fmla="*/ 2147483647 h 453"/>
              <a:gd name="T8" fmla="*/ 2147483647 w 307"/>
              <a:gd name="T9" fmla="*/ 2147483647 h 453"/>
              <a:gd name="T10" fmla="*/ 2147483647 w 307"/>
              <a:gd name="T11" fmla="*/ 2147483647 h 453"/>
              <a:gd name="T12" fmla="*/ 2147483647 w 307"/>
              <a:gd name="T13" fmla="*/ 2147483647 h 453"/>
              <a:gd name="T14" fmla="*/ 2147483647 w 307"/>
              <a:gd name="T15" fmla="*/ 2147483647 h 453"/>
              <a:gd name="T16" fmla="*/ 2147483647 w 307"/>
              <a:gd name="T17" fmla="*/ 2147483647 h 453"/>
              <a:gd name="T18" fmla="*/ 2147483647 w 307"/>
              <a:gd name="T19" fmla="*/ 2147483647 h 453"/>
              <a:gd name="T20" fmla="*/ 2147483647 w 307"/>
              <a:gd name="T21" fmla="*/ 2147483647 h 453"/>
              <a:gd name="T22" fmla="*/ 2147483647 w 307"/>
              <a:gd name="T23" fmla="*/ 2147483647 h 453"/>
              <a:gd name="T24" fmla="*/ 2147483647 w 307"/>
              <a:gd name="T25" fmla="*/ 2147483647 h 453"/>
              <a:gd name="T26" fmla="*/ 2147483647 w 307"/>
              <a:gd name="T27" fmla="*/ 2147483647 h 453"/>
              <a:gd name="T28" fmla="*/ 2147483647 w 307"/>
              <a:gd name="T29" fmla="*/ 2147483647 h 453"/>
              <a:gd name="T30" fmla="*/ 2147483647 w 307"/>
              <a:gd name="T31" fmla="*/ 2147483647 h 453"/>
              <a:gd name="T32" fmla="*/ 2147483647 w 307"/>
              <a:gd name="T33" fmla="*/ 2147483647 h 453"/>
              <a:gd name="T34" fmla="*/ 2147483647 w 307"/>
              <a:gd name="T35" fmla="*/ 2147483647 h 453"/>
              <a:gd name="T36" fmla="*/ 2147483647 w 307"/>
              <a:gd name="T37" fmla="*/ 2147483647 h 453"/>
              <a:gd name="T38" fmla="*/ 2147483647 w 307"/>
              <a:gd name="T39" fmla="*/ 2147483647 h 453"/>
              <a:gd name="T40" fmla="*/ 2147483647 w 307"/>
              <a:gd name="T41" fmla="*/ 2147483647 h 45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07"/>
              <a:gd name="T64" fmla="*/ 0 h 453"/>
              <a:gd name="T65" fmla="*/ 307 w 307"/>
              <a:gd name="T66" fmla="*/ 453 h 45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07" h="453">
                <a:moveTo>
                  <a:pt x="178" y="105"/>
                </a:moveTo>
                <a:cubicBezTo>
                  <a:pt x="166" y="179"/>
                  <a:pt x="151" y="249"/>
                  <a:pt x="118" y="315"/>
                </a:cubicBezTo>
                <a:cubicBezTo>
                  <a:pt x="111" y="329"/>
                  <a:pt x="114" y="340"/>
                  <a:pt x="100" y="351"/>
                </a:cubicBezTo>
                <a:cubicBezTo>
                  <a:pt x="88" y="361"/>
                  <a:pt x="61" y="370"/>
                  <a:pt x="46" y="375"/>
                </a:cubicBezTo>
                <a:cubicBezTo>
                  <a:pt x="42" y="381"/>
                  <a:pt x="40" y="388"/>
                  <a:pt x="34" y="393"/>
                </a:cubicBezTo>
                <a:cubicBezTo>
                  <a:pt x="20" y="404"/>
                  <a:pt x="0" y="394"/>
                  <a:pt x="34" y="405"/>
                </a:cubicBezTo>
                <a:cubicBezTo>
                  <a:pt x="88" y="387"/>
                  <a:pt x="58" y="386"/>
                  <a:pt x="142" y="393"/>
                </a:cubicBezTo>
                <a:cubicBezTo>
                  <a:pt x="162" y="406"/>
                  <a:pt x="182" y="416"/>
                  <a:pt x="202" y="429"/>
                </a:cubicBezTo>
                <a:cubicBezTo>
                  <a:pt x="210" y="434"/>
                  <a:pt x="218" y="437"/>
                  <a:pt x="226" y="441"/>
                </a:cubicBezTo>
                <a:cubicBezTo>
                  <a:pt x="232" y="443"/>
                  <a:pt x="244" y="453"/>
                  <a:pt x="244" y="447"/>
                </a:cubicBezTo>
                <a:cubicBezTo>
                  <a:pt x="244" y="439"/>
                  <a:pt x="212" y="430"/>
                  <a:pt x="208" y="429"/>
                </a:cubicBezTo>
                <a:cubicBezTo>
                  <a:pt x="204" y="423"/>
                  <a:pt x="201" y="416"/>
                  <a:pt x="196" y="411"/>
                </a:cubicBezTo>
                <a:cubicBezTo>
                  <a:pt x="191" y="406"/>
                  <a:pt x="178" y="406"/>
                  <a:pt x="178" y="399"/>
                </a:cubicBezTo>
                <a:cubicBezTo>
                  <a:pt x="178" y="392"/>
                  <a:pt x="189" y="388"/>
                  <a:pt x="196" y="387"/>
                </a:cubicBezTo>
                <a:cubicBezTo>
                  <a:pt x="222" y="382"/>
                  <a:pt x="248" y="383"/>
                  <a:pt x="274" y="381"/>
                </a:cubicBezTo>
                <a:cubicBezTo>
                  <a:pt x="253" y="371"/>
                  <a:pt x="236" y="358"/>
                  <a:pt x="214" y="351"/>
                </a:cubicBezTo>
                <a:cubicBezTo>
                  <a:pt x="196" y="325"/>
                  <a:pt x="177" y="302"/>
                  <a:pt x="196" y="267"/>
                </a:cubicBezTo>
                <a:cubicBezTo>
                  <a:pt x="231" y="203"/>
                  <a:pt x="225" y="255"/>
                  <a:pt x="244" y="213"/>
                </a:cubicBezTo>
                <a:cubicBezTo>
                  <a:pt x="263" y="169"/>
                  <a:pt x="277" y="124"/>
                  <a:pt x="298" y="81"/>
                </a:cubicBezTo>
                <a:cubicBezTo>
                  <a:pt x="290" y="13"/>
                  <a:pt x="307" y="0"/>
                  <a:pt x="202" y="33"/>
                </a:cubicBezTo>
                <a:cubicBezTo>
                  <a:pt x="189" y="37"/>
                  <a:pt x="198" y="125"/>
                  <a:pt x="178" y="105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0" name="Freeform 22"/>
          <p:cNvSpPr>
            <a:spLocks/>
          </p:cNvSpPr>
          <p:nvPr/>
        </p:nvSpPr>
        <p:spPr bwMode="auto">
          <a:xfrm>
            <a:off x="7607300" y="3195638"/>
            <a:ext cx="1130300" cy="1066800"/>
          </a:xfrm>
          <a:custGeom>
            <a:avLst/>
            <a:gdLst>
              <a:gd name="T0" fmla="*/ 2147483647 w 712"/>
              <a:gd name="T1" fmla="*/ 2147483647 h 672"/>
              <a:gd name="T2" fmla="*/ 2147483647 w 712"/>
              <a:gd name="T3" fmla="*/ 2147483647 h 672"/>
              <a:gd name="T4" fmla="*/ 2147483647 w 712"/>
              <a:gd name="T5" fmla="*/ 2147483647 h 672"/>
              <a:gd name="T6" fmla="*/ 2147483647 w 712"/>
              <a:gd name="T7" fmla="*/ 0 h 672"/>
              <a:gd name="T8" fmla="*/ 2147483647 w 712"/>
              <a:gd name="T9" fmla="*/ 2147483647 h 672"/>
              <a:gd name="T10" fmla="*/ 2147483647 w 712"/>
              <a:gd name="T11" fmla="*/ 2147483647 h 672"/>
              <a:gd name="T12" fmla="*/ 2147483647 w 712"/>
              <a:gd name="T13" fmla="*/ 2147483647 h 672"/>
              <a:gd name="T14" fmla="*/ 2147483647 w 712"/>
              <a:gd name="T15" fmla="*/ 2147483647 h 672"/>
              <a:gd name="T16" fmla="*/ 2147483647 w 712"/>
              <a:gd name="T17" fmla="*/ 2147483647 h 672"/>
              <a:gd name="T18" fmla="*/ 2147483647 w 712"/>
              <a:gd name="T19" fmla="*/ 2147483647 h 672"/>
              <a:gd name="T20" fmla="*/ 2147483647 w 712"/>
              <a:gd name="T21" fmla="*/ 2147483647 h 672"/>
              <a:gd name="T22" fmla="*/ 2147483647 w 712"/>
              <a:gd name="T23" fmla="*/ 2147483647 h 672"/>
              <a:gd name="T24" fmla="*/ 2147483647 w 712"/>
              <a:gd name="T25" fmla="*/ 2147483647 h 672"/>
              <a:gd name="T26" fmla="*/ 2147483647 w 712"/>
              <a:gd name="T27" fmla="*/ 2147483647 h 672"/>
              <a:gd name="T28" fmla="*/ 2147483647 w 712"/>
              <a:gd name="T29" fmla="*/ 2147483647 h 672"/>
              <a:gd name="T30" fmla="*/ 2147483647 w 712"/>
              <a:gd name="T31" fmla="*/ 2147483647 h 672"/>
              <a:gd name="T32" fmla="*/ 2147483647 w 712"/>
              <a:gd name="T33" fmla="*/ 2147483647 h 672"/>
              <a:gd name="T34" fmla="*/ 2147483647 w 712"/>
              <a:gd name="T35" fmla="*/ 2147483647 h 672"/>
              <a:gd name="T36" fmla="*/ 2147483647 w 712"/>
              <a:gd name="T37" fmla="*/ 2147483647 h 672"/>
              <a:gd name="T38" fmla="*/ 2147483647 w 712"/>
              <a:gd name="T39" fmla="*/ 2147483647 h 672"/>
              <a:gd name="T40" fmla="*/ 2147483647 w 712"/>
              <a:gd name="T41" fmla="*/ 2147483647 h 672"/>
              <a:gd name="T42" fmla="*/ 2147483647 w 712"/>
              <a:gd name="T43" fmla="*/ 2147483647 h 672"/>
              <a:gd name="T44" fmla="*/ 2147483647 w 712"/>
              <a:gd name="T45" fmla="*/ 2147483647 h 672"/>
              <a:gd name="T46" fmla="*/ 2147483647 w 712"/>
              <a:gd name="T47" fmla="*/ 2147483647 h 672"/>
              <a:gd name="T48" fmla="*/ 2147483647 w 712"/>
              <a:gd name="T49" fmla="*/ 2147483647 h 672"/>
              <a:gd name="T50" fmla="*/ 2147483647 w 712"/>
              <a:gd name="T51" fmla="*/ 2147483647 h 672"/>
              <a:gd name="T52" fmla="*/ 2147483647 w 712"/>
              <a:gd name="T53" fmla="*/ 2147483647 h 672"/>
              <a:gd name="T54" fmla="*/ 2147483647 w 712"/>
              <a:gd name="T55" fmla="*/ 2147483647 h 672"/>
              <a:gd name="T56" fmla="*/ 2147483647 w 712"/>
              <a:gd name="T57" fmla="*/ 2147483647 h 672"/>
              <a:gd name="T58" fmla="*/ 2147483647 w 712"/>
              <a:gd name="T59" fmla="*/ 2147483647 h 672"/>
              <a:gd name="T60" fmla="*/ 2147483647 w 712"/>
              <a:gd name="T61" fmla="*/ 2147483647 h 672"/>
              <a:gd name="T62" fmla="*/ 2147483647 w 712"/>
              <a:gd name="T63" fmla="*/ 2147483647 h 672"/>
              <a:gd name="T64" fmla="*/ 2147483647 w 712"/>
              <a:gd name="T65" fmla="*/ 2147483647 h 672"/>
              <a:gd name="T66" fmla="*/ 2147483647 w 712"/>
              <a:gd name="T67" fmla="*/ 2147483647 h 672"/>
              <a:gd name="T68" fmla="*/ 2147483647 w 712"/>
              <a:gd name="T69" fmla="*/ 2147483647 h 672"/>
              <a:gd name="T70" fmla="*/ 2147483647 w 712"/>
              <a:gd name="T71" fmla="*/ 2147483647 h 672"/>
              <a:gd name="T72" fmla="*/ 2147483647 w 712"/>
              <a:gd name="T73" fmla="*/ 2147483647 h 672"/>
              <a:gd name="T74" fmla="*/ 2147483647 w 712"/>
              <a:gd name="T75" fmla="*/ 2147483647 h 672"/>
              <a:gd name="T76" fmla="*/ 2147483647 w 712"/>
              <a:gd name="T77" fmla="*/ 2147483647 h 672"/>
              <a:gd name="T78" fmla="*/ 2147483647 w 712"/>
              <a:gd name="T79" fmla="*/ 2147483647 h 672"/>
              <a:gd name="T80" fmla="*/ 2147483647 w 712"/>
              <a:gd name="T81" fmla="*/ 2147483647 h 672"/>
              <a:gd name="T82" fmla="*/ 2147483647 w 712"/>
              <a:gd name="T83" fmla="*/ 2147483647 h 672"/>
              <a:gd name="T84" fmla="*/ 2147483647 w 712"/>
              <a:gd name="T85" fmla="*/ 2147483647 h 672"/>
              <a:gd name="T86" fmla="*/ 2147483647 w 712"/>
              <a:gd name="T87" fmla="*/ 2147483647 h 672"/>
              <a:gd name="T88" fmla="*/ 2147483647 w 712"/>
              <a:gd name="T89" fmla="*/ 2147483647 h 672"/>
              <a:gd name="T90" fmla="*/ 2147483647 w 712"/>
              <a:gd name="T91" fmla="*/ 2147483647 h 67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12"/>
              <a:gd name="T139" fmla="*/ 0 h 672"/>
              <a:gd name="T140" fmla="*/ 712 w 712"/>
              <a:gd name="T141" fmla="*/ 672 h 67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12" h="672">
                <a:moveTo>
                  <a:pt x="292" y="72"/>
                </a:moveTo>
                <a:cubicBezTo>
                  <a:pt x="304" y="70"/>
                  <a:pt x="319" y="75"/>
                  <a:pt x="328" y="66"/>
                </a:cubicBezTo>
                <a:cubicBezTo>
                  <a:pt x="337" y="57"/>
                  <a:pt x="327" y="40"/>
                  <a:pt x="334" y="30"/>
                </a:cubicBezTo>
                <a:cubicBezTo>
                  <a:pt x="347" y="12"/>
                  <a:pt x="369" y="6"/>
                  <a:pt x="388" y="0"/>
                </a:cubicBezTo>
                <a:cubicBezTo>
                  <a:pt x="423" y="7"/>
                  <a:pt x="424" y="8"/>
                  <a:pt x="424" y="42"/>
                </a:cubicBezTo>
                <a:cubicBezTo>
                  <a:pt x="434" y="40"/>
                  <a:pt x="445" y="40"/>
                  <a:pt x="454" y="36"/>
                </a:cubicBezTo>
                <a:cubicBezTo>
                  <a:pt x="467" y="30"/>
                  <a:pt x="490" y="12"/>
                  <a:pt x="490" y="12"/>
                </a:cubicBezTo>
                <a:cubicBezTo>
                  <a:pt x="508" y="14"/>
                  <a:pt x="527" y="11"/>
                  <a:pt x="544" y="18"/>
                </a:cubicBezTo>
                <a:cubicBezTo>
                  <a:pt x="549" y="20"/>
                  <a:pt x="553" y="60"/>
                  <a:pt x="556" y="72"/>
                </a:cubicBezTo>
                <a:cubicBezTo>
                  <a:pt x="559" y="84"/>
                  <a:pt x="568" y="108"/>
                  <a:pt x="568" y="108"/>
                </a:cubicBezTo>
                <a:cubicBezTo>
                  <a:pt x="566" y="116"/>
                  <a:pt x="567" y="125"/>
                  <a:pt x="562" y="132"/>
                </a:cubicBezTo>
                <a:cubicBezTo>
                  <a:pt x="558" y="138"/>
                  <a:pt x="544" y="144"/>
                  <a:pt x="544" y="144"/>
                </a:cubicBezTo>
                <a:cubicBezTo>
                  <a:pt x="591" y="153"/>
                  <a:pt x="646" y="147"/>
                  <a:pt x="694" y="150"/>
                </a:cubicBezTo>
                <a:cubicBezTo>
                  <a:pt x="711" y="201"/>
                  <a:pt x="704" y="173"/>
                  <a:pt x="712" y="234"/>
                </a:cubicBezTo>
                <a:cubicBezTo>
                  <a:pt x="710" y="252"/>
                  <a:pt x="712" y="271"/>
                  <a:pt x="706" y="288"/>
                </a:cubicBezTo>
                <a:cubicBezTo>
                  <a:pt x="702" y="298"/>
                  <a:pt x="661" y="312"/>
                  <a:pt x="652" y="318"/>
                </a:cubicBezTo>
                <a:cubicBezTo>
                  <a:pt x="644" y="316"/>
                  <a:pt x="628" y="312"/>
                  <a:pt x="628" y="312"/>
                </a:cubicBezTo>
                <a:cubicBezTo>
                  <a:pt x="669" y="326"/>
                  <a:pt x="693" y="362"/>
                  <a:pt x="706" y="402"/>
                </a:cubicBezTo>
                <a:cubicBezTo>
                  <a:pt x="704" y="424"/>
                  <a:pt x="708" y="447"/>
                  <a:pt x="700" y="468"/>
                </a:cubicBezTo>
                <a:cubicBezTo>
                  <a:pt x="697" y="476"/>
                  <a:pt x="684" y="477"/>
                  <a:pt x="676" y="480"/>
                </a:cubicBezTo>
                <a:cubicBezTo>
                  <a:pt x="664" y="485"/>
                  <a:pt x="640" y="492"/>
                  <a:pt x="640" y="492"/>
                </a:cubicBezTo>
                <a:cubicBezTo>
                  <a:pt x="662" y="499"/>
                  <a:pt x="701" y="511"/>
                  <a:pt x="670" y="546"/>
                </a:cubicBezTo>
                <a:cubicBezTo>
                  <a:pt x="662" y="556"/>
                  <a:pt x="634" y="558"/>
                  <a:pt x="634" y="558"/>
                </a:cubicBezTo>
                <a:cubicBezTo>
                  <a:pt x="614" y="556"/>
                  <a:pt x="594" y="549"/>
                  <a:pt x="574" y="552"/>
                </a:cubicBezTo>
                <a:cubicBezTo>
                  <a:pt x="555" y="555"/>
                  <a:pt x="564" y="589"/>
                  <a:pt x="556" y="606"/>
                </a:cubicBezTo>
                <a:cubicBezTo>
                  <a:pt x="551" y="615"/>
                  <a:pt x="529" y="621"/>
                  <a:pt x="520" y="624"/>
                </a:cubicBezTo>
                <a:cubicBezTo>
                  <a:pt x="506" y="622"/>
                  <a:pt x="491" y="612"/>
                  <a:pt x="478" y="618"/>
                </a:cubicBezTo>
                <a:cubicBezTo>
                  <a:pt x="469" y="623"/>
                  <a:pt x="477" y="639"/>
                  <a:pt x="472" y="648"/>
                </a:cubicBezTo>
                <a:cubicBezTo>
                  <a:pt x="463" y="666"/>
                  <a:pt x="452" y="667"/>
                  <a:pt x="436" y="672"/>
                </a:cubicBezTo>
                <a:cubicBezTo>
                  <a:pt x="392" y="666"/>
                  <a:pt x="387" y="664"/>
                  <a:pt x="364" y="630"/>
                </a:cubicBezTo>
                <a:cubicBezTo>
                  <a:pt x="354" y="632"/>
                  <a:pt x="344" y="633"/>
                  <a:pt x="334" y="636"/>
                </a:cubicBezTo>
                <a:cubicBezTo>
                  <a:pt x="322" y="639"/>
                  <a:pt x="298" y="648"/>
                  <a:pt x="298" y="648"/>
                </a:cubicBezTo>
                <a:cubicBezTo>
                  <a:pt x="196" y="643"/>
                  <a:pt x="189" y="667"/>
                  <a:pt x="148" y="606"/>
                </a:cubicBezTo>
                <a:cubicBezTo>
                  <a:pt x="143" y="565"/>
                  <a:pt x="122" y="522"/>
                  <a:pt x="172" y="510"/>
                </a:cubicBezTo>
                <a:cubicBezTo>
                  <a:pt x="123" y="494"/>
                  <a:pt x="44" y="483"/>
                  <a:pt x="4" y="456"/>
                </a:cubicBezTo>
                <a:cubicBezTo>
                  <a:pt x="6" y="434"/>
                  <a:pt x="0" y="410"/>
                  <a:pt x="10" y="390"/>
                </a:cubicBezTo>
                <a:cubicBezTo>
                  <a:pt x="15" y="381"/>
                  <a:pt x="36" y="393"/>
                  <a:pt x="40" y="384"/>
                </a:cubicBezTo>
                <a:cubicBezTo>
                  <a:pt x="44" y="374"/>
                  <a:pt x="31" y="317"/>
                  <a:pt x="28" y="300"/>
                </a:cubicBezTo>
                <a:cubicBezTo>
                  <a:pt x="37" y="239"/>
                  <a:pt x="35" y="257"/>
                  <a:pt x="94" y="240"/>
                </a:cubicBezTo>
                <a:cubicBezTo>
                  <a:pt x="92" y="232"/>
                  <a:pt x="88" y="224"/>
                  <a:pt x="88" y="216"/>
                </a:cubicBezTo>
                <a:cubicBezTo>
                  <a:pt x="88" y="153"/>
                  <a:pt x="116" y="160"/>
                  <a:pt x="166" y="150"/>
                </a:cubicBezTo>
                <a:cubicBezTo>
                  <a:pt x="168" y="130"/>
                  <a:pt x="159" y="106"/>
                  <a:pt x="172" y="90"/>
                </a:cubicBezTo>
                <a:cubicBezTo>
                  <a:pt x="182" y="78"/>
                  <a:pt x="204" y="87"/>
                  <a:pt x="220" y="84"/>
                </a:cubicBezTo>
                <a:cubicBezTo>
                  <a:pt x="232" y="81"/>
                  <a:pt x="256" y="72"/>
                  <a:pt x="256" y="72"/>
                </a:cubicBezTo>
                <a:cubicBezTo>
                  <a:pt x="258" y="66"/>
                  <a:pt x="256" y="56"/>
                  <a:pt x="262" y="54"/>
                </a:cubicBezTo>
                <a:cubicBezTo>
                  <a:pt x="301" y="41"/>
                  <a:pt x="309" y="106"/>
                  <a:pt x="292" y="72"/>
                </a:cubicBezTo>
                <a:close/>
              </a:path>
            </a:pathLst>
          </a:custGeom>
          <a:gradFill rotWithShape="0">
            <a:gsLst>
              <a:gs pos="0">
                <a:srgbClr val="336600"/>
              </a:gs>
              <a:gs pos="50000">
                <a:srgbClr val="00CC00"/>
              </a:gs>
              <a:gs pos="100000">
                <a:srgbClr val="336600"/>
              </a:gs>
            </a:gsLst>
            <a:lin ang="1890000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1" name="Rectangle 23" descr="Stationery"/>
          <p:cNvSpPr>
            <a:spLocks noChangeArrowheads="1"/>
          </p:cNvSpPr>
          <p:nvPr/>
        </p:nvSpPr>
        <p:spPr bwMode="auto">
          <a:xfrm>
            <a:off x="6731000" y="3929063"/>
            <a:ext cx="1066800" cy="69215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2" name="AutoShape 24" descr="Cork"/>
          <p:cNvSpPr>
            <a:spLocks noChangeArrowheads="1"/>
          </p:cNvSpPr>
          <p:nvPr/>
        </p:nvSpPr>
        <p:spPr bwMode="auto">
          <a:xfrm>
            <a:off x="6526213" y="3424238"/>
            <a:ext cx="1460500" cy="635000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6907213" y="4192588"/>
            <a:ext cx="171450" cy="238125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 flipV="1">
            <a:off x="6916738" y="4306888"/>
            <a:ext cx="1524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>
            <a:off x="6992938" y="4192588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7383463" y="4183063"/>
            <a:ext cx="171450" cy="238125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7" name="Line 29"/>
          <p:cNvSpPr>
            <a:spLocks noChangeShapeType="1"/>
          </p:cNvSpPr>
          <p:nvPr/>
        </p:nvSpPr>
        <p:spPr bwMode="auto">
          <a:xfrm flipV="1">
            <a:off x="7392988" y="4297363"/>
            <a:ext cx="1524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8" name="Line 30"/>
          <p:cNvSpPr>
            <a:spLocks noChangeShapeType="1"/>
          </p:cNvSpPr>
          <p:nvPr/>
        </p:nvSpPr>
        <p:spPr bwMode="auto">
          <a:xfrm>
            <a:off x="7469188" y="4183063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9" name="Freeform 31"/>
          <p:cNvSpPr>
            <a:spLocks/>
          </p:cNvSpPr>
          <p:nvPr/>
        </p:nvSpPr>
        <p:spPr bwMode="auto">
          <a:xfrm>
            <a:off x="6621463" y="4411663"/>
            <a:ext cx="1247775" cy="322262"/>
          </a:xfrm>
          <a:custGeom>
            <a:avLst/>
            <a:gdLst>
              <a:gd name="T0" fmla="*/ 2147483647 w 786"/>
              <a:gd name="T1" fmla="*/ 2147483647 h 203"/>
              <a:gd name="T2" fmla="*/ 2147483647 w 786"/>
              <a:gd name="T3" fmla="*/ 2147483647 h 203"/>
              <a:gd name="T4" fmla="*/ 2147483647 w 786"/>
              <a:gd name="T5" fmla="*/ 2147483647 h 203"/>
              <a:gd name="T6" fmla="*/ 0 w 786"/>
              <a:gd name="T7" fmla="*/ 2147483647 h 203"/>
              <a:gd name="T8" fmla="*/ 2147483647 w 786"/>
              <a:gd name="T9" fmla="*/ 2147483647 h 203"/>
              <a:gd name="T10" fmla="*/ 2147483647 w 786"/>
              <a:gd name="T11" fmla="*/ 2147483647 h 203"/>
              <a:gd name="T12" fmla="*/ 2147483647 w 786"/>
              <a:gd name="T13" fmla="*/ 2147483647 h 203"/>
              <a:gd name="T14" fmla="*/ 2147483647 w 786"/>
              <a:gd name="T15" fmla="*/ 2147483647 h 203"/>
              <a:gd name="T16" fmla="*/ 2147483647 w 786"/>
              <a:gd name="T17" fmla="*/ 2147483647 h 203"/>
              <a:gd name="T18" fmla="*/ 2147483647 w 786"/>
              <a:gd name="T19" fmla="*/ 2147483647 h 203"/>
              <a:gd name="T20" fmla="*/ 2147483647 w 786"/>
              <a:gd name="T21" fmla="*/ 2147483647 h 203"/>
              <a:gd name="T22" fmla="*/ 2147483647 w 786"/>
              <a:gd name="T23" fmla="*/ 2147483647 h 203"/>
              <a:gd name="T24" fmla="*/ 2147483647 w 786"/>
              <a:gd name="T25" fmla="*/ 2147483647 h 203"/>
              <a:gd name="T26" fmla="*/ 2147483647 w 786"/>
              <a:gd name="T27" fmla="*/ 2147483647 h 203"/>
              <a:gd name="T28" fmla="*/ 2147483647 w 786"/>
              <a:gd name="T29" fmla="*/ 0 h 203"/>
              <a:gd name="T30" fmla="*/ 2147483647 w 786"/>
              <a:gd name="T31" fmla="*/ 2147483647 h 203"/>
              <a:gd name="T32" fmla="*/ 2147483647 w 786"/>
              <a:gd name="T33" fmla="*/ 2147483647 h 203"/>
              <a:gd name="T34" fmla="*/ 2147483647 w 786"/>
              <a:gd name="T35" fmla="*/ 2147483647 h 203"/>
              <a:gd name="T36" fmla="*/ 2147483647 w 786"/>
              <a:gd name="T37" fmla="*/ 2147483647 h 203"/>
              <a:gd name="T38" fmla="*/ 2147483647 w 786"/>
              <a:gd name="T39" fmla="*/ 2147483647 h 203"/>
              <a:gd name="T40" fmla="*/ 2147483647 w 786"/>
              <a:gd name="T41" fmla="*/ 2147483647 h 203"/>
              <a:gd name="T42" fmla="*/ 2147483647 w 786"/>
              <a:gd name="T43" fmla="*/ 2147483647 h 203"/>
              <a:gd name="T44" fmla="*/ 2147483647 w 786"/>
              <a:gd name="T45" fmla="*/ 2147483647 h 203"/>
              <a:gd name="T46" fmla="*/ 2147483647 w 786"/>
              <a:gd name="T47" fmla="*/ 2147483647 h 203"/>
              <a:gd name="T48" fmla="*/ 2147483647 w 786"/>
              <a:gd name="T49" fmla="*/ 2147483647 h 203"/>
              <a:gd name="T50" fmla="*/ 2147483647 w 786"/>
              <a:gd name="T51" fmla="*/ 2147483647 h 203"/>
              <a:gd name="T52" fmla="*/ 2147483647 w 786"/>
              <a:gd name="T53" fmla="*/ 2147483647 h 203"/>
              <a:gd name="T54" fmla="*/ 2147483647 w 786"/>
              <a:gd name="T55" fmla="*/ 2147483647 h 203"/>
              <a:gd name="T56" fmla="*/ 2147483647 w 786"/>
              <a:gd name="T57" fmla="*/ 2147483647 h 203"/>
              <a:gd name="T58" fmla="*/ 2147483647 w 786"/>
              <a:gd name="T59" fmla="*/ 2147483647 h 203"/>
              <a:gd name="T60" fmla="*/ 2147483647 w 786"/>
              <a:gd name="T61" fmla="*/ 2147483647 h 203"/>
              <a:gd name="T62" fmla="*/ 2147483647 w 786"/>
              <a:gd name="T63" fmla="*/ 2147483647 h 203"/>
              <a:gd name="T64" fmla="*/ 2147483647 w 786"/>
              <a:gd name="T65" fmla="*/ 2147483647 h 203"/>
              <a:gd name="T66" fmla="*/ 2147483647 w 786"/>
              <a:gd name="T67" fmla="*/ 2147483647 h 203"/>
              <a:gd name="T68" fmla="*/ 2147483647 w 786"/>
              <a:gd name="T69" fmla="*/ 2147483647 h 203"/>
              <a:gd name="T70" fmla="*/ 2147483647 w 786"/>
              <a:gd name="T71" fmla="*/ 2147483647 h 203"/>
              <a:gd name="T72" fmla="*/ 2147483647 w 786"/>
              <a:gd name="T73" fmla="*/ 2147483647 h 203"/>
              <a:gd name="T74" fmla="*/ 2147483647 w 786"/>
              <a:gd name="T75" fmla="*/ 2147483647 h 203"/>
              <a:gd name="T76" fmla="*/ 2147483647 w 786"/>
              <a:gd name="T77" fmla="*/ 2147483647 h 203"/>
              <a:gd name="T78" fmla="*/ 2147483647 w 786"/>
              <a:gd name="T79" fmla="*/ 2147483647 h 203"/>
              <a:gd name="T80" fmla="*/ 2147483647 w 786"/>
              <a:gd name="T81" fmla="*/ 2147483647 h 203"/>
              <a:gd name="T82" fmla="*/ 2147483647 w 786"/>
              <a:gd name="T83" fmla="*/ 2147483647 h 203"/>
              <a:gd name="T84" fmla="*/ 2147483647 w 786"/>
              <a:gd name="T85" fmla="*/ 2147483647 h 203"/>
              <a:gd name="T86" fmla="*/ 2147483647 w 786"/>
              <a:gd name="T87" fmla="*/ 2147483647 h 203"/>
              <a:gd name="T88" fmla="*/ 2147483647 w 786"/>
              <a:gd name="T89" fmla="*/ 2147483647 h 203"/>
              <a:gd name="T90" fmla="*/ 2147483647 w 786"/>
              <a:gd name="T91" fmla="*/ 2147483647 h 203"/>
              <a:gd name="T92" fmla="*/ 2147483647 w 786"/>
              <a:gd name="T93" fmla="*/ 2147483647 h 203"/>
              <a:gd name="T94" fmla="*/ 2147483647 w 786"/>
              <a:gd name="T95" fmla="*/ 2147483647 h 203"/>
              <a:gd name="T96" fmla="*/ 2147483647 w 786"/>
              <a:gd name="T97" fmla="*/ 2147483647 h 203"/>
              <a:gd name="T98" fmla="*/ 2147483647 w 786"/>
              <a:gd name="T99" fmla="*/ 2147483647 h 203"/>
              <a:gd name="T100" fmla="*/ 2147483647 w 786"/>
              <a:gd name="T101" fmla="*/ 2147483647 h 203"/>
              <a:gd name="T102" fmla="*/ 2147483647 w 786"/>
              <a:gd name="T103" fmla="*/ 2147483647 h 203"/>
              <a:gd name="T104" fmla="*/ 2147483647 w 786"/>
              <a:gd name="T105" fmla="*/ 2147483647 h 203"/>
              <a:gd name="T106" fmla="*/ 2147483647 w 786"/>
              <a:gd name="T107" fmla="*/ 2147483647 h 203"/>
              <a:gd name="T108" fmla="*/ 2147483647 w 786"/>
              <a:gd name="T109" fmla="*/ 2147483647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86"/>
              <a:gd name="T166" fmla="*/ 0 h 203"/>
              <a:gd name="T167" fmla="*/ 786 w 786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86" h="203">
                <a:moveTo>
                  <a:pt x="36" y="150"/>
                </a:moveTo>
                <a:cubicBezTo>
                  <a:pt x="38" y="132"/>
                  <a:pt x="50" y="112"/>
                  <a:pt x="42" y="96"/>
                </a:cubicBezTo>
                <a:cubicBezTo>
                  <a:pt x="37" y="85"/>
                  <a:pt x="17" y="96"/>
                  <a:pt x="6" y="90"/>
                </a:cubicBezTo>
                <a:cubicBezTo>
                  <a:pt x="1" y="87"/>
                  <a:pt x="2" y="78"/>
                  <a:pt x="0" y="72"/>
                </a:cubicBezTo>
                <a:cubicBezTo>
                  <a:pt x="24" y="64"/>
                  <a:pt x="29" y="52"/>
                  <a:pt x="54" y="60"/>
                </a:cubicBezTo>
                <a:cubicBezTo>
                  <a:pt x="88" y="26"/>
                  <a:pt x="69" y="53"/>
                  <a:pt x="108" y="66"/>
                </a:cubicBezTo>
                <a:cubicBezTo>
                  <a:pt x="160" y="49"/>
                  <a:pt x="141" y="42"/>
                  <a:pt x="156" y="102"/>
                </a:cubicBezTo>
                <a:cubicBezTo>
                  <a:pt x="167" y="91"/>
                  <a:pt x="182" y="84"/>
                  <a:pt x="192" y="72"/>
                </a:cubicBezTo>
                <a:cubicBezTo>
                  <a:pt x="221" y="38"/>
                  <a:pt x="186" y="54"/>
                  <a:pt x="222" y="42"/>
                </a:cubicBezTo>
                <a:cubicBezTo>
                  <a:pt x="228" y="46"/>
                  <a:pt x="233" y="54"/>
                  <a:pt x="240" y="54"/>
                </a:cubicBezTo>
                <a:cubicBezTo>
                  <a:pt x="247" y="54"/>
                  <a:pt x="252" y="45"/>
                  <a:pt x="258" y="42"/>
                </a:cubicBezTo>
                <a:cubicBezTo>
                  <a:pt x="267" y="38"/>
                  <a:pt x="292" y="32"/>
                  <a:pt x="300" y="30"/>
                </a:cubicBezTo>
                <a:cubicBezTo>
                  <a:pt x="302" y="42"/>
                  <a:pt x="294" y="63"/>
                  <a:pt x="306" y="66"/>
                </a:cubicBezTo>
                <a:cubicBezTo>
                  <a:pt x="317" y="69"/>
                  <a:pt x="318" y="46"/>
                  <a:pt x="324" y="36"/>
                </a:cubicBezTo>
                <a:cubicBezTo>
                  <a:pt x="342" y="3"/>
                  <a:pt x="326" y="17"/>
                  <a:pt x="360" y="0"/>
                </a:cubicBezTo>
                <a:cubicBezTo>
                  <a:pt x="371" y="32"/>
                  <a:pt x="388" y="25"/>
                  <a:pt x="414" y="12"/>
                </a:cubicBezTo>
                <a:cubicBezTo>
                  <a:pt x="429" y="57"/>
                  <a:pt x="409" y="12"/>
                  <a:pt x="432" y="12"/>
                </a:cubicBezTo>
                <a:cubicBezTo>
                  <a:pt x="439" y="12"/>
                  <a:pt x="440" y="24"/>
                  <a:pt x="444" y="30"/>
                </a:cubicBezTo>
                <a:cubicBezTo>
                  <a:pt x="455" y="75"/>
                  <a:pt x="482" y="71"/>
                  <a:pt x="516" y="48"/>
                </a:cubicBezTo>
                <a:cubicBezTo>
                  <a:pt x="546" y="93"/>
                  <a:pt x="508" y="45"/>
                  <a:pt x="534" y="30"/>
                </a:cubicBezTo>
                <a:cubicBezTo>
                  <a:pt x="545" y="24"/>
                  <a:pt x="570" y="42"/>
                  <a:pt x="570" y="42"/>
                </a:cubicBezTo>
                <a:cubicBezTo>
                  <a:pt x="576" y="40"/>
                  <a:pt x="582" y="33"/>
                  <a:pt x="588" y="36"/>
                </a:cubicBezTo>
                <a:cubicBezTo>
                  <a:pt x="594" y="39"/>
                  <a:pt x="588" y="54"/>
                  <a:pt x="594" y="54"/>
                </a:cubicBezTo>
                <a:cubicBezTo>
                  <a:pt x="601" y="54"/>
                  <a:pt x="600" y="41"/>
                  <a:pt x="606" y="36"/>
                </a:cubicBezTo>
                <a:cubicBezTo>
                  <a:pt x="611" y="32"/>
                  <a:pt x="618" y="32"/>
                  <a:pt x="624" y="30"/>
                </a:cubicBezTo>
                <a:cubicBezTo>
                  <a:pt x="630" y="32"/>
                  <a:pt x="638" y="31"/>
                  <a:pt x="642" y="36"/>
                </a:cubicBezTo>
                <a:cubicBezTo>
                  <a:pt x="667" y="66"/>
                  <a:pt x="638" y="77"/>
                  <a:pt x="672" y="54"/>
                </a:cubicBezTo>
                <a:cubicBezTo>
                  <a:pt x="706" y="77"/>
                  <a:pt x="684" y="54"/>
                  <a:pt x="720" y="42"/>
                </a:cubicBezTo>
                <a:cubicBezTo>
                  <a:pt x="726" y="46"/>
                  <a:pt x="731" y="54"/>
                  <a:pt x="738" y="54"/>
                </a:cubicBezTo>
                <a:cubicBezTo>
                  <a:pt x="745" y="54"/>
                  <a:pt x="750" y="38"/>
                  <a:pt x="756" y="42"/>
                </a:cubicBezTo>
                <a:cubicBezTo>
                  <a:pt x="764" y="48"/>
                  <a:pt x="756" y="64"/>
                  <a:pt x="762" y="72"/>
                </a:cubicBezTo>
                <a:cubicBezTo>
                  <a:pt x="767" y="79"/>
                  <a:pt x="778" y="80"/>
                  <a:pt x="786" y="84"/>
                </a:cubicBezTo>
                <a:cubicBezTo>
                  <a:pt x="778" y="116"/>
                  <a:pt x="777" y="138"/>
                  <a:pt x="750" y="156"/>
                </a:cubicBezTo>
                <a:cubicBezTo>
                  <a:pt x="748" y="164"/>
                  <a:pt x="746" y="196"/>
                  <a:pt x="726" y="192"/>
                </a:cubicBezTo>
                <a:cubicBezTo>
                  <a:pt x="719" y="191"/>
                  <a:pt x="720" y="179"/>
                  <a:pt x="714" y="174"/>
                </a:cubicBezTo>
                <a:cubicBezTo>
                  <a:pt x="709" y="170"/>
                  <a:pt x="702" y="170"/>
                  <a:pt x="696" y="168"/>
                </a:cubicBezTo>
                <a:cubicBezTo>
                  <a:pt x="688" y="170"/>
                  <a:pt x="680" y="172"/>
                  <a:pt x="672" y="174"/>
                </a:cubicBezTo>
                <a:cubicBezTo>
                  <a:pt x="660" y="178"/>
                  <a:pt x="636" y="186"/>
                  <a:pt x="636" y="186"/>
                </a:cubicBezTo>
                <a:cubicBezTo>
                  <a:pt x="630" y="184"/>
                  <a:pt x="624" y="179"/>
                  <a:pt x="618" y="180"/>
                </a:cubicBezTo>
                <a:cubicBezTo>
                  <a:pt x="605" y="181"/>
                  <a:pt x="582" y="192"/>
                  <a:pt x="582" y="192"/>
                </a:cubicBezTo>
                <a:cubicBezTo>
                  <a:pt x="560" y="159"/>
                  <a:pt x="550" y="183"/>
                  <a:pt x="516" y="192"/>
                </a:cubicBezTo>
                <a:cubicBezTo>
                  <a:pt x="484" y="160"/>
                  <a:pt x="471" y="182"/>
                  <a:pt x="432" y="192"/>
                </a:cubicBezTo>
                <a:cubicBezTo>
                  <a:pt x="400" y="186"/>
                  <a:pt x="368" y="175"/>
                  <a:pt x="336" y="186"/>
                </a:cubicBezTo>
                <a:cubicBezTo>
                  <a:pt x="324" y="150"/>
                  <a:pt x="331" y="152"/>
                  <a:pt x="258" y="162"/>
                </a:cubicBezTo>
                <a:cubicBezTo>
                  <a:pt x="251" y="163"/>
                  <a:pt x="252" y="175"/>
                  <a:pt x="246" y="180"/>
                </a:cubicBezTo>
                <a:cubicBezTo>
                  <a:pt x="241" y="184"/>
                  <a:pt x="234" y="184"/>
                  <a:pt x="228" y="186"/>
                </a:cubicBezTo>
                <a:cubicBezTo>
                  <a:pt x="222" y="184"/>
                  <a:pt x="216" y="179"/>
                  <a:pt x="210" y="180"/>
                </a:cubicBezTo>
                <a:cubicBezTo>
                  <a:pt x="201" y="181"/>
                  <a:pt x="195" y="193"/>
                  <a:pt x="186" y="192"/>
                </a:cubicBezTo>
                <a:cubicBezTo>
                  <a:pt x="179" y="191"/>
                  <a:pt x="180" y="179"/>
                  <a:pt x="174" y="174"/>
                </a:cubicBezTo>
                <a:cubicBezTo>
                  <a:pt x="169" y="170"/>
                  <a:pt x="162" y="170"/>
                  <a:pt x="156" y="168"/>
                </a:cubicBezTo>
                <a:cubicBezTo>
                  <a:pt x="150" y="170"/>
                  <a:pt x="142" y="170"/>
                  <a:pt x="138" y="174"/>
                </a:cubicBezTo>
                <a:cubicBezTo>
                  <a:pt x="132" y="180"/>
                  <a:pt x="135" y="196"/>
                  <a:pt x="126" y="198"/>
                </a:cubicBezTo>
                <a:cubicBezTo>
                  <a:pt x="109" y="203"/>
                  <a:pt x="90" y="194"/>
                  <a:pt x="72" y="192"/>
                </a:cubicBezTo>
                <a:cubicBezTo>
                  <a:pt x="43" y="120"/>
                  <a:pt x="81" y="195"/>
                  <a:pt x="36" y="150"/>
                </a:cubicBezTo>
                <a:cubicBezTo>
                  <a:pt x="36" y="150"/>
                  <a:pt x="20" y="102"/>
                  <a:pt x="36" y="150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50000">
                <a:srgbClr val="009900"/>
              </a:gs>
              <a:gs pos="100000">
                <a:srgbClr val="00CC00"/>
              </a:gs>
            </a:gsLst>
            <a:lin ang="18900000" scaled="1"/>
          </a:gra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4240213" y="4421188"/>
            <a:ext cx="304800" cy="203200"/>
          </a:xfrm>
          <a:prstGeom prst="ellipse">
            <a:avLst/>
          </a:prstGeom>
          <a:gradFill rotWithShape="0">
            <a:gsLst>
              <a:gs pos="0">
                <a:srgbClr val="66FFFF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1" name="Rectangle 33"/>
          <p:cNvSpPr>
            <a:spLocks noChangeArrowheads="1"/>
          </p:cNvSpPr>
          <p:nvPr/>
        </p:nvSpPr>
        <p:spPr bwMode="auto">
          <a:xfrm>
            <a:off x="4164013" y="4579938"/>
            <a:ext cx="457200" cy="26035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path path="rect">
              <a:fillToRect r="100000" b="10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4189413" y="4764088"/>
            <a:ext cx="393700" cy="746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folHlink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4221163" y="4624388"/>
            <a:ext cx="74612" cy="746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4" name="Oval 36"/>
          <p:cNvSpPr>
            <a:spLocks noChangeArrowheads="1"/>
          </p:cNvSpPr>
          <p:nvPr/>
        </p:nvSpPr>
        <p:spPr bwMode="auto">
          <a:xfrm>
            <a:off x="4481513" y="4618038"/>
            <a:ext cx="74612" cy="746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5" name="Line 37"/>
          <p:cNvSpPr>
            <a:spLocks noChangeShapeType="1"/>
          </p:cNvSpPr>
          <p:nvPr/>
        </p:nvSpPr>
        <p:spPr bwMode="auto">
          <a:xfrm>
            <a:off x="2433638" y="3563938"/>
            <a:ext cx="488950" cy="423862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6" name="Line 38"/>
          <p:cNvSpPr>
            <a:spLocks noChangeShapeType="1"/>
          </p:cNvSpPr>
          <p:nvPr/>
        </p:nvSpPr>
        <p:spPr bwMode="auto">
          <a:xfrm>
            <a:off x="2930525" y="4564063"/>
            <a:ext cx="682625" cy="2698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7" name="Line 39"/>
          <p:cNvSpPr>
            <a:spLocks noChangeShapeType="1"/>
          </p:cNvSpPr>
          <p:nvPr/>
        </p:nvSpPr>
        <p:spPr bwMode="auto">
          <a:xfrm flipH="1">
            <a:off x="6781800" y="3276600"/>
            <a:ext cx="488950" cy="423863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8" name="Line 40"/>
          <p:cNvSpPr>
            <a:spLocks noChangeShapeType="1"/>
          </p:cNvSpPr>
          <p:nvPr/>
        </p:nvSpPr>
        <p:spPr bwMode="auto">
          <a:xfrm flipH="1">
            <a:off x="5811838" y="4510088"/>
            <a:ext cx="682625" cy="2698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9" name="Freeform 41" descr="Stationery"/>
          <p:cNvSpPr>
            <a:spLocks/>
          </p:cNvSpPr>
          <p:nvPr/>
        </p:nvSpPr>
        <p:spPr bwMode="auto">
          <a:xfrm>
            <a:off x="838200" y="4495800"/>
            <a:ext cx="7543800" cy="1371600"/>
          </a:xfrm>
          <a:custGeom>
            <a:avLst/>
            <a:gdLst>
              <a:gd name="T0" fmla="*/ 0 w 4752"/>
              <a:gd name="T1" fmla="*/ 2147483647 h 864"/>
              <a:gd name="T2" fmla="*/ 0 w 4752"/>
              <a:gd name="T3" fmla="*/ 2147483647 h 864"/>
              <a:gd name="T4" fmla="*/ 2147483647 w 4752"/>
              <a:gd name="T5" fmla="*/ 2147483647 h 864"/>
              <a:gd name="T6" fmla="*/ 2147483647 w 4752"/>
              <a:gd name="T7" fmla="*/ 2147483647 h 864"/>
              <a:gd name="T8" fmla="*/ 2147483647 w 4752"/>
              <a:gd name="T9" fmla="*/ 2147483647 h 864"/>
              <a:gd name="T10" fmla="*/ 2147483647 w 4752"/>
              <a:gd name="T11" fmla="*/ 2147483647 h 864"/>
              <a:gd name="T12" fmla="*/ 2147483647 w 4752"/>
              <a:gd name="T13" fmla="*/ 2147483647 h 864"/>
              <a:gd name="T14" fmla="*/ 2147483647 w 4752"/>
              <a:gd name="T15" fmla="*/ 2147483647 h 864"/>
              <a:gd name="T16" fmla="*/ 2147483647 w 4752"/>
              <a:gd name="T17" fmla="*/ 2147483647 h 864"/>
              <a:gd name="T18" fmla="*/ 2147483647 w 4752"/>
              <a:gd name="T19" fmla="*/ 2147483647 h 864"/>
              <a:gd name="T20" fmla="*/ 2147483647 w 4752"/>
              <a:gd name="T21" fmla="*/ 2147483647 h 864"/>
              <a:gd name="T22" fmla="*/ 2147483647 w 4752"/>
              <a:gd name="T23" fmla="*/ 2147483647 h 864"/>
              <a:gd name="T24" fmla="*/ 2147483647 w 4752"/>
              <a:gd name="T25" fmla="*/ 2147483647 h 864"/>
              <a:gd name="T26" fmla="*/ 2147483647 w 4752"/>
              <a:gd name="T27" fmla="*/ 0 h 864"/>
              <a:gd name="T28" fmla="*/ 2147483647 w 4752"/>
              <a:gd name="T29" fmla="*/ 2147483647 h 864"/>
              <a:gd name="T30" fmla="*/ 2147483647 w 4752"/>
              <a:gd name="T31" fmla="*/ 2147483647 h 864"/>
              <a:gd name="T32" fmla="*/ 0 w 4752"/>
              <a:gd name="T33" fmla="*/ 2147483647 h 8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52"/>
              <a:gd name="T52" fmla="*/ 0 h 864"/>
              <a:gd name="T53" fmla="*/ 4752 w 4752"/>
              <a:gd name="T54" fmla="*/ 864 h 8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52" h="864">
                <a:moveTo>
                  <a:pt x="0" y="864"/>
                </a:moveTo>
                <a:lnTo>
                  <a:pt x="0" y="384"/>
                </a:lnTo>
                <a:lnTo>
                  <a:pt x="240" y="96"/>
                </a:lnTo>
                <a:lnTo>
                  <a:pt x="1152" y="96"/>
                </a:lnTo>
                <a:lnTo>
                  <a:pt x="1632" y="288"/>
                </a:lnTo>
                <a:lnTo>
                  <a:pt x="1680" y="672"/>
                </a:lnTo>
                <a:lnTo>
                  <a:pt x="2016" y="672"/>
                </a:lnTo>
                <a:lnTo>
                  <a:pt x="2064" y="336"/>
                </a:lnTo>
                <a:lnTo>
                  <a:pt x="2352" y="288"/>
                </a:lnTo>
                <a:lnTo>
                  <a:pt x="2736" y="336"/>
                </a:lnTo>
                <a:lnTo>
                  <a:pt x="2928" y="528"/>
                </a:lnTo>
                <a:lnTo>
                  <a:pt x="3120" y="288"/>
                </a:lnTo>
                <a:lnTo>
                  <a:pt x="3648" y="48"/>
                </a:lnTo>
                <a:lnTo>
                  <a:pt x="4416" y="0"/>
                </a:lnTo>
                <a:lnTo>
                  <a:pt x="4752" y="240"/>
                </a:lnTo>
                <a:lnTo>
                  <a:pt x="4752" y="864"/>
                </a:lnTo>
                <a:lnTo>
                  <a:pt x="0" y="864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50" name="Freeform 42"/>
          <p:cNvSpPr>
            <a:spLocks/>
          </p:cNvSpPr>
          <p:nvPr/>
        </p:nvSpPr>
        <p:spPr bwMode="auto">
          <a:xfrm>
            <a:off x="990600" y="4953000"/>
            <a:ext cx="2514600" cy="381000"/>
          </a:xfrm>
          <a:custGeom>
            <a:avLst/>
            <a:gdLst>
              <a:gd name="T0" fmla="*/ 2147483647 w 1552"/>
              <a:gd name="T1" fmla="*/ 2147483647 h 248"/>
              <a:gd name="T2" fmla="*/ 2147483647 w 1552"/>
              <a:gd name="T3" fmla="*/ 2147483647 h 248"/>
              <a:gd name="T4" fmla="*/ 2147483647 w 1552"/>
              <a:gd name="T5" fmla="*/ 2147483647 h 248"/>
              <a:gd name="T6" fmla="*/ 2147483647 w 1552"/>
              <a:gd name="T7" fmla="*/ 2147483647 h 248"/>
              <a:gd name="T8" fmla="*/ 0 60000 65536"/>
              <a:gd name="T9" fmla="*/ 0 60000 65536"/>
              <a:gd name="T10" fmla="*/ 0 60000 65536"/>
              <a:gd name="T11" fmla="*/ 0 60000 65536"/>
              <a:gd name="T12" fmla="*/ 0 w 1552"/>
              <a:gd name="T13" fmla="*/ 0 h 248"/>
              <a:gd name="T14" fmla="*/ 1552 w 1552"/>
              <a:gd name="T15" fmla="*/ 248 h 2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52" h="248">
                <a:moveTo>
                  <a:pt x="64" y="8"/>
                </a:moveTo>
                <a:cubicBezTo>
                  <a:pt x="32" y="4"/>
                  <a:pt x="0" y="0"/>
                  <a:pt x="112" y="8"/>
                </a:cubicBezTo>
                <a:cubicBezTo>
                  <a:pt x="224" y="16"/>
                  <a:pt x="496" y="16"/>
                  <a:pt x="736" y="56"/>
                </a:cubicBezTo>
                <a:cubicBezTo>
                  <a:pt x="976" y="96"/>
                  <a:pt x="1416" y="216"/>
                  <a:pt x="1552" y="248"/>
                </a:cubicBezTo>
              </a:path>
            </a:pathLst>
          </a:custGeom>
          <a:noFill/>
          <a:ln w="38100" cap="flat" cmpd="sng">
            <a:solidFill>
              <a:srgbClr val="00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51" name="Freeform 43"/>
          <p:cNvSpPr>
            <a:spLocks/>
          </p:cNvSpPr>
          <p:nvPr/>
        </p:nvSpPr>
        <p:spPr bwMode="auto">
          <a:xfrm>
            <a:off x="4114800" y="4800600"/>
            <a:ext cx="4191000" cy="533400"/>
          </a:xfrm>
          <a:custGeom>
            <a:avLst/>
            <a:gdLst>
              <a:gd name="T0" fmla="*/ 0 w 2448"/>
              <a:gd name="T1" fmla="*/ 2147483647 h 376"/>
              <a:gd name="T2" fmla="*/ 2147483647 w 2448"/>
              <a:gd name="T3" fmla="*/ 2147483647 h 376"/>
              <a:gd name="T4" fmla="*/ 2147483647 w 2448"/>
              <a:gd name="T5" fmla="*/ 2147483647 h 376"/>
              <a:gd name="T6" fmla="*/ 2147483647 w 2448"/>
              <a:gd name="T7" fmla="*/ 2147483647 h 376"/>
              <a:gd name="T8" fmla="*/ 2147483647 w 2448"/>
              <a:gd name="T9" fmla="*/ 2147483647 h 376"/>
              <a:gd name="T10" fmla="*/ 2147483647 w 2448"/>
              <a:gd name="T11" fmla="*/ 0 h 3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376"/>
              <a:gd name="T20" fmla="*/ 2448 w 2448"/>
              <a:gd name="T21" fmla="*/ 376 h 3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376">
                <a:moveTo>
                  <a:pt x="0" y="336"/>
                </a:moveTo>
                <a:cubicBezTo>
                  <a:pt x="128" y="312"/>
                  <a:pt x="256" y="288"/>
                  <a:pt x="384" y="288"/>
                </a:cubicBezTo>
                <a:cubicBezTo>
                  <a:pt x="512" y="288"/>
                  <a:pt x="664" y="328"/>
                  <a:pt x="768" y="336"/>
                </a:cubicBezTo>
                <a:cubicBezTo>
                  <a:pt x="872" y="344"/>
                  <a:pt x="864" y="376"/>
                  <a:pt x="1008" y="336"/>
                </a:cubicBezTo>
                <a:cubicBezTo>
                  <a:pt x="1152" y="296"/>
                  <a:pt x="1392" y="152"/>
                  <a:pt x="1632" y="96"/>
                </a:cubicBezTo>
                <a:cubicBezTo>
                  <a:pt x="1872" y="40"/>
                  <a:pt x="2160" y="20"/>
                  <a:pt x="2448" y="0"/>
                </a:cubicBezTo>
              </a:path>
            </a:pathLst>
          </a:custGeom>
          <a:noFill/>
          <a:ln w="38100" cap="flat" cmpd="sng">
            <a:solidFill>
              <a:srgbClr val="00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43052" name="Group 44"/>
          <p:cNvGrpSpPr>
            <a:grpSpLocks/>
          </p:cNvGrpSpPr>
          <p:nvPr/>
        </p:nvGrpSpPr>
        <p:grpSpPr bwMode="auto">
          <a:xfrm>
            <a:off x="2514600" y="1981200"/>
            <a:ext cx="4411663" cy="2354263"/>
            <a:chOff x="1584" y="1248"/>
            <a:chExt cx="2779" cy="1483"/>
          </a:xfrm>
        </p:grpSpPr>
        <p:sp>
          <p:nvSpPr>
            <p:cNvPr id="43059" name="Freeform 45"/>
            <p:cNvSpPr>
              <a:spLocks/>
            </p:cNvSpPr>
            <p:nvPr/>
          </p:nvSpPr>
          <p:spPr bwMode="auto">
            <a:xfrm>
              <a:off x="3310" y="2263"/>
              <a:ext cx="282" cy="309"/>
            </a:xfrm>
            <a:custGeom>
              <a:avLst/>
              <a:gdLst>
                <a:gd name="T0" fmla="*/ 282 w 282"/>
                <a:gd name="T1" fmla="*/ 0 h 309"/>
                <a:gd name="T2" fmla="*/ 173 w 282"/>
                <a:gd name="T3" fmla="*/ 64 h 309"/>
                <a:gd name="T4" fmla="*/ 100 w 282"/>
                <a:gd name="T5" fmla="*/ 218 h 309"/>
                <a:gd name="T6" fmla="*/ 28 w 282"/>
                <a:gd name="T7" fmla="*/ 246 h 309"/>
                <a:gd name="T8" fmla="*/ 0 w 282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2"/>
                <a:gd name="T16" fmla="*/ 0 h 309"/>
                <a:gd name="T17" fmla="*/ 282 w 282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2" h="309">
                  <a:moveTo>
                    <a:pt x="282" y="0"/>
                  </a:moveTo>
                  <a:lnTo>
                    <a:pt x="173" y="64"/>
                  </a:lnTo>
                  <a:lnTo>
                    <a:pt x="100" y="218"/>
                  </a:lnTo>
                  <a:lnTo>
                    <a:pt x="28" y="246"/>
                  </a:lnTo>
                  <a:lnTo>
                    <a:pt x="0" y="309"/>
                  </a:lnTo>
                </a:path>
              </a:pathLst>
            </a:custGeom>
            <a:noFill/>
            <a:ln w="9525" cap="flat" cmpd="sng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43060" name="Group 46"/>
            <p:cNvGrpSpPr>
              <a:grpSpLocks/>
            </p:cNvGrpSpPr>
            <p:nvPr/>
          </p:nvGrpSpPr>
          <p:grpSpPr bwMode="auto">
            <a:xfrm>
              <a:off x="1584" y="1248"/>
              <a:ext cx="2779" cy="1483"/>
              <a:chOff x="1584" y="1248"/>
              <a:chExt cx="2779" cy="1483"/>
            </a:xfrm>
          </p:grpSpPr>
          <p:sp>
            <p:nvSpPr>
              <p:cNvPr id="43061" name="Freeform 47"/>
              <p:cNvSpPr>
                <a:spLocks/>
              </p:cNvSpPr>
              <p:nvPr/>
            </p:nvSpPr>
            <p:spPr bwMode="auto">
              <a:xfrm>
                <a:off x="3439" y="2013"/>
                <a:ext cx="318" cy="718"/>
              </a:xfrm>
              <a:custGeom>
                <a:avLst/>
                <a:gdLst>
                  <a:gd name="T0" fmla="*/ 208 w 354"/>
                  <a:gd name="T1" fmla="*/ 0 h 800"/>
                  <a:gd name="T2" fmla="*/ 95 w 354"/>
                  <a:gd name="T3" fmla="*/ 180 h 800"/>
                  <a:gd name="T4" fmla="*/ 111 w 354"/>
                  <a:gd name="T5" fmla="*/ 264 h 800"/>
                  <a:gd name="T6" fmla="*/ 106 w 354"/>
                  <a:gd name="T7" fmla="*/ 350 h 800"/>
                  <a:gd name="T8" fmla="*/ 48 w 354"/>
                  <a:gd name="T9" fmla="*/ 387 h 800"/>
                  <a:gd name="T10" fmla="*/ 0 w 354"/>
                  <a:gd name="T11" fmla="*/ 466 h 8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800"/>
                  <a:gd name="T20" fmla="*/ 354 w 354"/>
                  <a:gd name="T21" fmla="*/ 800 h 8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800">
                    <a:moveTo>
                      <a:pt x="354" y="0"/>
                    </a:moveTo>
                    <a:lnTo>
                      <a:pt x="163" y="309"/>
                    </a:lnTo>
                    <a:lnTo>
                      <a:pt x="190" y="455"/>
                    </a:lnTo>
                    <a:lnTo>
                      <a:pt x="181" y="600"/>
                    </a:lnTo>
                    <a:lnTo>
                      <a:pt x="81" y="664"/>
                    </a:lnTo>
                    <a:lnTo>
                      <a:pt x="0" y="800"/>
                    </a:lnTo>
                  </a:path>
                </a:pathLst>
              </a:custGeom>
              <a:noFill/>
              <a:ln w="381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43062" name="Picture 48" descr="j02938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1248"/>
                <a:ext cx="1099" cy="1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63" name="Picture 49" descr="j02938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488"/>
                <a:ext cx="1099" cy="1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3053" name="Text Box 50"/>
          <p:cNvSpPr txBox="1">
            <a:spLocks noChangeArrowheads="1"/>
          </p:cNvSpPr>
          <p:nvPr/>
        </p:nvSpPr>
        <p:spPr bwMode="auto">
          <a:xfrm>
            <a:off x="2955925" y="5522913"/>
            <a:ext cx="172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Primary Canal</a:t>
            </a:r>
          </a:p>
        </p:txBody>
      </p:sp>
      <p:sp>
        <p:nvSpPr>
          <p:cNvPr id="43054" name="Text Box 51"/>
          <p:cNvSpPr txBox="1">
            <a:spLocks noChangeArrowheads="1"/>
          </p:cNvSpPr>
          <p:nvPr/>
        </p:nvSpPr>
        <p:spPr bwMode="auto">
          <a:xfrm>
            <a:off x="5410200" y="54102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Swale</a:t>
            </a:r>
          </a:p>
        </p:txBody>
      </p:sp>
      <p:sp>
        <p:nvSpPr>
          <p:cNvPr id="43055" name="Text Box 52"/>
          <p:cNvSpPr txBox="1">
            <a:spLocks noChangeArrowheads="1"/>
          </p:cNvSpPr>
          <p:nvPr/>
        </p:nvSpPr>
        <p:spPr bwMode="auto">
          <a:xfrm rot="278407">
            <a:off x="1295400" y="5029200"/>
            <a:ext cx="1047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smtClean="0">
                <a:solidFill>
                  <a:srgbClr val="0000CC"/>
                </a:solidFill>
              </a:rPr>
              <a:t>Water Table</a:t>
            </a:r>
          </a:p>
        </p:txBody>
      </p:sp>
      <p:grpSp>
        <p:nvGrpSpPr>
          <p:cNvPr id="43056" name="Group 53"/>
          <p:cNvGrpSpPr>
            <a:grpSpLocks/>
          </p:cNvGrpSpPr>
          <p:nvPr/>
        </p:nvGrpSpPr>
        <p:grpSpPr bwMode="auto">
          <a:xfrm>
            <a:off x="981075" y="4648200"/>
            <a:ext cx="2524125" cy="685800"/>
            <a:chOff x="618" y="2928"/>
            <a:chExt cx="1590" cy="432"/>
          </a:xfrm>
        </p:grpSpPr>
        <p:sp>
          <p:nvSpPr>
            <p:cNvPr id="43057" name="Freeform 54" descr="Bouquet"/>
            <p:cNvSpPr>
              <a:spLocks/>
            </p:cNvSpPr>
            <p:nvPr/>
          </p:nvSpPr>
          <p:spPr bwMode="auto">
            <a:xfrm>
              <a:off x="618" y="2928"/>
              <a:ext cx="1590" cy="432"/>
            </a:xfrm>
            <a:custGeom>
              <a:avLst/>
              <a:gdLst>
                <a:gd name="T0" fmla="*/ 0 w 1590"/>
                <a:gd name="T1" fmla="*/ 181 h 432"/>
                <a:gd name="T2" fmla="*/ 34 w 1590"/>
                <a:gd name="T3" fmla="*/ 132 h 432"/>
                <a:gd name="T4" fmla="*/ 150 w 1590"/>
                <a:gd name="T5" fmla="*/ 0 h 432"/>
                <a:gd name="T6" fmla="*/ 1062 w 1590"/>
                <a:gd name="T7" fmla="*/ 0 h 432"/>
                <a:gd name="T8" fmla="*/ 1542 w 1590"/>
                <a:gd name="T9" fmla="*/ 192 h 432"/>
                <a:gd name="T10" fmla="*/ 1590 w 1590"/>
                <a:gd name="T11" fmla="*/ 432 h 432"/>
                <a:gd name="T12" fmla="*/ 1254 w 1590"/>
                <a:gd name="T13" fmla="*/ 336 h 432"/>
                <a:gd name="T14" fmla="*/ 822 w 1590"/>
                <a:gd name="T15" fmla="*/ 240 h 432"/>
                <a:gd name="T16" fmla="*/ 486 w 1590"/>
                <a:gd name="T17" fmla="*/ 192 h 432"/>
                <a:gd name="T18" fmla="*/ 150 w 1590"/>
                <a:gd name="T19" fmla="*/ 192 h 432"/>
                <a:gd name="T20" fmla="*/ 0 w 1590"/>
                <a:gd name="T21" fmla="*/ 181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90"/>
                <a:gd name="T34" fmla="*/ 0 h 432"/>
                <a:gd name="T35" fmla="*/ 1590 w 159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90" h="432">
                  <a:moveTo>
                    <a:pt x="0" y="181"/>
                  </a:moveTo>
                  <a:cubicBezTo>
                    <a:pt x="29" y="136"/>
                    <a:pt x="15" y="151"/>
                    <a:pt x="34" y="132"/>
                  </a:cubicBezTo>
                  <a:lnTo>
                    <a:pt x="150" y="0"/>
                  </a:lnTo>
                  <a:lnTo>
                    <a:pt x="1062" y="0"/>
                  </a:lnTo>
                  <a:lnTo>
                    <a:pt x="1542" y="192"/>
                  </a:lnTo>
                  <a:lnTo>
                    <a:pt x="1590" y="432"/>
                  </a:lnTo>
                  <a:lnTo>
                    <a:pt x="1254" y="336"/>
                  </a:lnTo>
                  <a:lnTo>
                    <a:pt x="822" y="240"/>
                  </a:lnTo>
                  <a:lnTo>
                    <a:pt x="486" y="192"/>
                  </a:lnTo>
                  <a:lnTo>
                    <a:pt x="150" y="192"/>
                  </a:lnTo>
                  <a:lnTo>
                    <a:pt x="0" y="181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058" name="Text Box 55"/>
            <p:cNvSpPr txBox="1">
              <a:spLocks noChangeArrowheads="1"/>
            </p:cNvSpPr>
            <p:nvPr/>
          </p:nvSpPr>
          <p:spPr bwMode="auto">
            <a:xfrm rot="713319">
              <a:off x="1199" y="3029"/>
              <a:ext cx="7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smtClean="0">
                  <a:solidFill>
                    <a:srgbClr val="000000"/>
                  </a:solidFill>
                </a:rPr>
                <a:t>Soil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693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9"/>
          <p:cNvSpPr>
            <a:spLocks noChangeArrowheads="1"/>
          </p:cNvSpPr>
          <p:nvPr/>
        </p:nvSpPr>
        <p:spPr bwMode="auto">
          <a:xfrm>
            <a:off x="838200" y="1752600"/>
            <a:ext cx="7543800" cy="411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Increased Canal Levels</a:t>
            </a:r>
            <a:br>
              <a:rPr lang="en-US" smtClean="0"/>
            </a:br>
            <a:r>
              <a:rPr lang="en-US" smtClean="0"/>
              <a:t>Impacts Flood Protection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867400"/>
            <a:ext cx="7467600" cy="533400"/>
          </a:xfrm>
        </p:spPr>
        <p:txBody>
          <a:bodyPr/>
          <a:lstStyle/>
          <a:p>
            <a:pPr marL="115888" indent="-115888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/>
              <a:t>*	Increasing Canal Levels to counter saltwater intrusion may impact flood protection due to increased groundwater levels</a:t>
            </a: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200400" y="5083175"/>
            <a:ext cx="2743200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4506913" y="4767263"/>
            <a:ext cx="74612" cy="17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4189413" y="4786313"/>
            <a:ext cx="74612" cy="17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0" name="Oval 7"/>
          <p:cNvSpPr>
            <a:spLocks noChangeArrowheads="1"/>
          </p:cNvSpPr>
          <p:nvPr/>
        </p:nvSpPr>
        <p:spPr bwMode="auto">
          <a:xfrm>
            <a:off x="4214813" y="4310063"/>
            <a:ext cx="349250" cy="42545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path path="rect">
              <a:fillToRect r="100000" b="10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1" name="Line 8"/>
          <p:cNvSpPr>
            <a:spLocks noChangeShapeType="1"/>
          </p:cNvSpPr>
          <p:nvPr/>
        </p:nvSpPr>
        <p:spPr bwMode="auto">
          <a:xfrm flipV="1">
            <a:off x="4164013" y="4926013"/>
            <a:ext cx="457200" cy="762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2" name="Line 9"/>
          <p:cNvSpPr>
            <a:spLocks noChangeShapeType="1"/>
          </p:cNvSpPr>
          <p:nvPr/>
        </p:nvSpPr>
        <p:spPr bwMode="auto">
          <a:xfrm>
            <a:off x="4621213" y="4926013"/>
            <a:ext cx="609600" cy="762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3" name="Freeform 10"/>
          <p:cNvSpPr>
            <a:spLocks/>
          </p:cNvSpPr>
          <p:nvPr/>
        </p:nvSpPr>
        <p:spPr bwMode="auto">
          <a:xfrm>
            <a:off x="1204913" y="4041775"/>
            <a:ext cx="487362" cy="719138"/>
          </a:xfrm>
          <a:custGeom>
            <a:avLst/>
            <a:gdLst>
              <a:gd name="T0" fmla="*/ 2147483647 w 307"/>
              <a:gd name="T1" fmla="*/ 2147483647 h 453"/>
              <a:gd name="T2" fmla="*/ 2147483647 w 307"/>
              <a:gd name="T3" fmla="*/ 2147483647 h 453"/>
              <a:gd name="T4" fmla="*/ 2147483647 w 307"/>
              <a:gd name="T5" fmla="*/ 2147483647 h 453"/>
              <a:gd name="T6" fmla="*/ 2147483647 w 307"/>
              <a:gd name="T7" fmla="*/ 2147483647 h 453"/>
              <a:gd name="T8" fmla="*/ 2147483647 w 307"/>
              <a:gd name="T9" fmla="*/ 2147483647 h 453"/>
              <a:gd name="T10" fmla="*/ 2147483647 w 307"/>
              <a:gd name="T11" fmla="*/ 2147483647 h 453"/>
              <a:gd name="T12" fmla="*/ 2147483647 w 307"/>
              <a:gd name="T13" fmla="*/ 2147483647 h 453"/>
              <a:gd name="T14" fmla="*/ 2147483647 w 307"/>
              <a:gd name="T15" fmla="*/ 2147483647 h 453"/>
              <a:gd name="T16" fmla="*/ 2147483647 w 307"/>
              <a:gd name="T17" fmla="*/ 2147483647 h 453"/>
              <a:gd name="T18" fmla="*/ 2147483647 w 307"/>
              <a:gd name="T19" fmla="*/ 2147483647 h 453"/>
              <a:gd name="T20" fmla="*/ 2147483647 w 307"/>
              <a:gd name="T21" fmla="*/ 2147483647 h 453"/>
              <a:gd name="T22" fmla="*/ 2147483647 w 307"/>
              <a:gd name="T23" fmla="*/ 2147483647 h 453"/>
              <a:gd name="T24" fmla="*/ 2147483647 w 307"/>
              <a:gd name="T25" fmla="*/ 2147483647 h 453"/>
              <a:gd name="T26" fmla="*/ 2147483647 w 307"/>
              <a:gd name="T27" fmla="*/ 2147483647 h 453"/>
              <a:gd name="T28" fmla="*/ 2147483647 w 307"/>
              <a:gd name="T29" fmla="*/ 2147483647 h 453"/>
              <a:gd name="T30" fmla="*/ 2147483647 w 307"/>
              <a:gd name="T31" fmla="*/ 2147483647 h 453"/>
              <a:gd name="T32" fmla="*/ 2147483647 w 307"/>
              <a:gd name="T33" fmla="*/ 2147483647 h 453"/>
              <a:gd name="T34" fmla="*/ 2147483647 w 307"/>
              <a:gd name="T35" fmla="*/ 2147483647 h 453"/>
              <a:gd name="T36" fmla="*/ 2147483647 w 307"/>
              <a:gd name="T37" fmla="*/ 2147483647 h 453"/>
              <a:gd name="T38" fmla="*/ 2147483647 w 307"/>
              <a:gd name="T39" fmla="*/ 2147483647 h 453"/>
              <a:gd name="T40" fmla="*/ 2147483647 w 307"/>
              <a:gd name="T41" fmla="*/ 2147483647 h 45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07"/>
              <a:gd name="T64" fmla="*/ 0 h 453"/>
              <a:gd name="T65" fmla="*/ 307 w 307"/>
              <a:gd name="T66" fmla="*/ 453 h 45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07" h="453">
                <a:moveTo>
                  <a:pt x="178" y="105"/>
                </a:moveTo>
                <a:cubicBezTo>
                  <a:pt x="166" y="179"/>
                  <a:pt x="151" y="249"/>
                  <a:pt x="118" y="315"/>
                </a:cubicBezTo>
                <a:cubicBezTo>
                  <a:pt x="111" y="329"/>
                  <a:pt x="114" y="340"/>
                  <a:pt x="100" y="351"/>
                </a:cubicBezTo>
                <a:cubicBezTo>
                  <a:pt x="88" y="361"/>
                  <a:pt x="61" y="370"/>
                  <a:pt x="46" y="375"/>
                </a:cubicBezTo>
                <a:cubicBezTo>
                  <a:pt x="42" y="381"/>
                  <a:pt x="40" y="388"/>
                  <a:pt x="34" y="393"/>
                </a:cubicBezTo>
                <a:cubicBezTo>
                  <a:pt x="20" y="404"/>
                  <a:pt x="0" y="394"/>
                  <a:pt x="34" y="405"/>
                </a:cubicBezTo>
                <a:cubicBezTo>
                  <a:pt x="88" y="387"/>
                  <a:pt x="58" y="386"/>
                  <a:pt x="142" y="393"/>
                </a:cubicBezTo>
                <a:cubicBezTo>
                  <a:pt x="162" y="406"/>
                  <a:pt x="182" y="416"/>
                  <a:pt x="202" y="429"/>
                </a:cubicBezTo>
                <a:cubicBezTo>
                  <a:pt x="210" y="434"/>
                  <a:pt x="218" y="437"/>
                  <a:pt x="226" y="441"/>
                </a:cubicBezTo>
                <a:cubicBezTo>
                  <a:pt x="232" y="443"/>
                  <a:pt x="244" y="453"/>
                  <a:pt x="244" y="447"/>
                </a:cubicBezTo>
                <a:cubicBezTo>
                  <a:pt x="244" y="439"/>
                  <a:pt x="212" y="430"/>
                  <a:pt x="208" y="429"/>
                </a:cubicBezTo>
                <a:cubicBezTo>
                  <a:pt x="204" y="423"/>
                  <a:pt x="201" y="416"/>
                  <a:pt x="196" y="411"/>
                </a:cubicBezTo>
                <a:cubicBezTo>
                  <a:pt x="191" y="406"/>
                  <a:pt x="178" y="406"/>
                  <a:pt x="178" y="399"/>
                </a:cubicBezTo>
                <a:cubicBezTo>
                  <a:pt x="178" y="392"/>
                  <a:pt x="189" y="388"/>
                  <a:pt x="196" y="387"/>
                </a:cubicBezTo>
                <a:cubicBezTo>
                  <a:pt x="222" y="382"/>
                  <a:pt x="248" y="383"/>
                  <a:pt x="274" y="381"/>
                </a:cubicBezTo>
                <a:cubicBezTo>
                  <a:pt x="253" y="371"/>
                  <a:pt x="236" y="358"/>
                  <a:pt x="214" y="351"/>
                </a:cubicBezTo>
                <a:cubicBezTo>
                  <a:pt x="196" y="325"/>
                  <a:pt x="177" y="302"/>
                  <a:pt x="196" y="267"/>
                </a:cubicBezTo>
                <a:cubicBezTo>
                  <a:pt x="231" y="203"/>
                  <a:pt x="225" y="255"/>
                  <a:pt x="244" y="213"/>
                </a:cubicBezTo>
                <a:cubicBezTo>
                  <a:pt x="263" y="169"/>
                  <a:pt x="277" y="124"/>
                  <a:pt x="298" y="81"/>
                </a:cubicBezTo>
                <a:cubicBezTo>
                  <a:pt x="290" y="13"/>
                  <a:pt x="307" y="0"/>
                  <a:pt x="202" y="33"/>
                </a:cubicBezTo>
                <a:cubicBezTo>
                  <a:pt x="189" y="37"/>
                  <a:pt x="198" y="125"/>
                  <a:pt x="178" y="105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4" name="Freeform 11"/>
          <p:cNvSpPr>
            <a:spLocks/>
          </p:cNvSpPr>
          <p:nvPr/>
        </p:nvSpPr>
        <p:spPr bwMode="auto">
          <a:xfrm>
            <a:off x="1062038" y="3179763"/>
            <a:ext cx="1130300" cy="1066800"/>
          </a:xfrm>
          <a:custGeom>
            <a:avLst/>
            <a:gdLst>
              <a:gd name="T0" fmla="*/ 2147483647 w 712"/>
              <a:gd name="T1" fmla="*/ 2147483647 h 672"/>
              <a:gd name="T2" fmla="*/ 2147483647 w 712"/>
              <a:gd name="T3" fmla="*/ 2147483647 h 672"/>
              <a:gd name="T4" fmla="*/ 2147483647 w 712"/>
              <a:gd name="T5" fmla="*/ 2147483647 h 672"/>
              <a:gd name="T6" fmla="*/ 2147483647 w 712"/>
              <a:gd name="T7" fmla="*/ 0 h 672"/>
              <a:gd name="T8" fmla="*/ 2147483647 w 712"/>
              <a:gd name="T9" fmla="*/ 2147483647 h 672"/>
              <a:gd name="T10" fmla="*/ 2147483647 w 712"/>
              <a:gd name="T11" fmla="*/ 2147483647 h 672"/>
              <a:gd name="T12" fmla="*/ 2147483647 w 712"/>
              <a:gd name="T13" fmla="*/ 2147483647 h 672"/>
              <a:gd name="T14" fmla="*/ 2147483647 w 712"/>
              <a:gd name="T15" fmla="*/ 2147483647 h 672"/>
              <a:gd name="T16" fmla="*/ 2147483647 w 712"/>
              <a:gd name="T17" fmla="*/ 2147483647 h 672"/>
              <a:gd name="T18" fmla="*/ 2147483647 w 712"/>
              <a:gd name="T19" fmla="*/ 2147483647 h 672"/>
              <a:gd name="T20" fmla="*/ 2147483647 w 712"/>
              <a:gd name="T21" fmla="*/ 2147483647 h 672"/>
              <a:gd name="T22" fmla="*/ 2147483647 w 712"/>
              <a:gd name="T23" fmla="*/ 2147483647 h 672"/>
              <a:gd name="T24" fmla="*/ 2147483647 w 712"/>
              <a:gd name="T25" fmla="*/ 2147483647 h 672"/>
              <a:gd name="T26" fmla="*/ 2147483647 w 712"/>
              <a:gd name="T27" fmla="*/ 2147483647 h 672"/>
              <a:gd name="T28" fmla="*/ 2147483647 w 712"/>
              <a:gd name="T29" fmla="*/ 2147483647 h 672"/>
              <a:gd name="T30" fmla="*/ 2147483647 w 712"/>
              <a:gd name="T31" fmla="*/ 2147483647 h 672"/>
              <a:gd name="T32" fmla="*/ 2147483647 w 712"/>
              <a:gd name="T33" fmla="*/ 2147483647 h 672"/>
              <a:gd name="T34" fmla="*/ 2147483647 w 712"/>
              <a:gd name="T35" fmla="*/ 2147483647 h 672"/>
              <a:gd name="T36" fmla="*/ 2147483647 w 712"/>
              <a:gd name="T37" fmla="*/ 2147483647 h 672"/>
              <a:gd name="T38" fmla="*/ 2147483647 w 712"/>
              <a:gd name="T39" fmla="*/ 2147483647 h 672"/>
              <a:gd name="T40" fmla="*/ 2147483647 w 712"/>
              <a:gd name="T41" fmla="*/ 2147483647 h 672"/>
              <a:gd name="T42" fmla="*/ 2147483647 w 712"/>
              <a:gd name="T43" fmla="*/ 2147483647 h 672"/>
              <a:gd name="T44" fmla="*/ 2147483647 w 712"/>
              <a:gd name="T45" fmla="*/ 2147483647 h 672"/>
              <a:gd name="T46" fmla="*/ 2147483647 w 712"/>
              <a:gd name="T47" fmla="*/ 2147483647 h 672"/>
              <a:gd name="T48" fmla="*/ 2147483647 w 712"/>
              <a:gd name="T49" fmla="*/ 2147483647 h 672"/>
              <a:gd name="T50" fmla="*/ 2147483647 w 712"/>
              <a:gd name="T51" fmla="*/ 2147483647 h 672"/>
              <a:gd name="T52" fmla="*/ 2147483647 w 712"/>
              <a:gd name="T53" fmla="*/ 2147483647 h 672"/>
              <a:gd name="T54" fmla="*/ 2147483647 w 712"/>
              <a:gd name="T55" fmla="*/ 2147483647 h 672"/>
              <a:gd name="T56" fmla="*/ 2147483647 w 712"/>
              <a:gd name="T57" fmla="*/ 2147483647 h 672"/>
              <a:gd name="T58" fmla="*/ 2147483647 w 712"/>
              <a:gd name="T59" fmla="*/ 2147483647 h 672"/>
              <a:gd name="T60" fmla="*/ 2147483647 w 712"/>
              <a:gd name="T61" fmla="*/ 2147483647 h 672"/>
              <a:gd name="T62" fmla="*/ 2147483647 w 712"/>
              <a:gd name="T63" fmla="*/ 2147483647 h 672"/>
              <a:gd name="T64" fmla="*/ 2147483647 w 712"/>
              <a:gd name="T65" fmla="*/ 2147483647 h 672"/>
              <a:gd name="T66" fmla="*/ 2147483647 w 712"/>
              <a:gd name="T67" fmla="*/ 2147483647 h 672"/>
              <a:gd name="T68" fmla="*/ 2147483647 w 712"/>
              <a:gd name="T69" fmla="*/ 2147483647 h 672"/>
              <a:gd name="T70" fmla="*/ 2147483647 w 712"/>
              <a:gd name="T71" fmla="*/ 2147483647 h 672"/>
              <a:gd name="T72" fmla="*/ 2147483647 w 712"/>
              <a:gd name="T73" fmla="*/ 2147483647 h 672"/>
              <a:gd name="T74" fmla="*/ 2147483647 w 712"/>
              <a:gd name="T75" fmla="*/ 2147483647 h 672"/>
              <a:gd name="T76" fmla="*/ 2147483647 w 712"/>
              <a:gd name="T77" fmla="*/ 2147483647 h 672"/>
              <a:gd name="T78" fmla="*/ 2147483647 w 712"/>
              <a:gd name="T79" fmla="*/ 2147483647 h 672"/>
              <a:gd name="T80" fmla="*/ 2147483647 w 712"/>
              <a:gd name="T81" fmla="*/ 2147483647 h 672"/>
              <a:gd name="T82" fmla="*/ 2147483647 w 712"/>
              <a:gd name="T83" fmla="*/ 2147483647 h 672"/>
              <a:gd name="T84" fmla="*/ 2147483647 w 712"/>
              <a:gd name="T85" fmla="*/ 2147483647 h 672"/>
              <a:gd name="T86" fmla="*/ 2147483647 w 712"/>
              <a:gd name="T87" fmla="*/ 2147483647 h 672"/>
              <a:gd name="T88" fmla="*/ 2147483647 w 712"/>
              <a:gd name="T89" fmla="*/ 2147483647 h 672"/>
              <a:gd name="T90" fmla="*/ 2147483647 w 712"/>
              <a:gd name="T91" fmla="*/ 2147483647 h 67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12"/>
              <a:gd name="T139" fmla="*/ 0 h 672"/>
              <a:gd name="T140" fmla="*/ 712 w 712"/>
              <a:gd name="T141" fmla="*/ 672 h 67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12" h="672">
                <a:moveTo>
                  <a:pt x="292" y="72"/>
                </a:moveTo>
                <a:cubicBezTo>
                  <a:pt x="304" y="70"/>
                  <a:pt x="319" y="75"/>
                  <a:pt x="328" y="66"/>
                </a:cubicBezTo>
                <a:cubicBezTo>
                  <a:pt x="337" y="57"/>
                  <a:pt x="327" y="40"/>
                  <a:pt x="334" y="30"/>
                </a:cubicBezTo>
                <a:cubicBezTo>
                  <a:pt x="347" y="12"/>
                  <a:pt x="369" y="6"/>
                  <a:pt x="388" y="0"/>
                </a:cubicBezTo>
                <a:cubicBezTo>
                  <a:pt x="423" y="7"/>
                  <a:pt x="424" y="8"/>
                  <a:pt x="424" y="42"/>
                </a:cubicBezTo>
                <a:cubicBezTo>
                  <a:pt x="434" y="40"/>
                  <a:pt x="445" y="40"/>
                  <a:pt x="454" y="36"/>
                </a:cubicBezTo>
                <a:cubicBezTo>
                  <a:pt x="467" y="30"/>
                  <a:pt x="490" y="12"/>
                  <a:pt x="490" y="12"/>
                </a:cubicBezTo>
                <a:cubicBezTo>
                  <a:pt x="508" y="14"/>
                  <a:pt x="527" y="11"/>
                  <a:pt x="544" y="18"/>
                </a:cubicBezTo>
                <a:cubicBezTo>
                  <a:pt x="549" y="20"/>
                  <a:pt x="553" y="60"/>
                  <a:pt x="556" y="72"/>
                </a:cubicBezTo>
                <a:cubicBezTo>
                  <a:pt x="559" y="84"/>
                  <a:pt x="568" y="108"/>
                  <a:pt x="568" y="108"/>
                </a:cubicBezTo>
                <a:cubicBezTo>
                  <a:pt x="566" y="116"/>
                  <a:pt x="567" y="125"/>
                  <a:pt x="562" y="132"/>
                </a:cubicBezTo>
                <a:cubicBezTo>
                  <a:pt x="558" y="138"/>
                  <a:pt x="544" y="144"/>
                  <a:pt x="544" y="144"/>
                </a:cubicBezTo>
                <a:cubicBezTo>
                  <a:pt x="591" y="153"/>
                  <a:pt x="646" y="147"/>
                  <a:pt x="694" y="150"/>
                </a:cubicBezTo>
                <a:cubicBezTo>
                  <a:pt x="711" y="201"/>
                  <a:pt x="704" y="173"/>
                  <a:pt x="712" y="234"/>
                </a:cubicBezTo>
                <a:cubicBezTo>
                  <a:pt x="710" y="252"/>
                  <a:pt x="712" y="271"/>
                  <a:pt x="706" y="288"/>
                </a:cubicBezTo>
                <a:cubicBezTo>
                  <a:pt x="702" y="298"/>
                  <a:pt x="661" y="312"/>
                  <a:pt x="652" y="318"/>
                </a:cubicBezTo>
                <a:cubicBezTo>
                  <a:pt x="644" y="316"/>
                  <a:pt x="628" y="312"/>
                  <a:pt x="628" y="312"/>
                </a:cubicBezTo>
                <a:cubicBezTo>
                  <a:pt x="669" y="326"/>
                  <a:pt x="693" y="362"/>
                  <a:pt x="706" y="402"/>
                </a:cubicBezTo>
                <a:cubicBezTo>
                  <a:pt x="704" y="424"/>
                  <a:pt x="708" y="447"/>
                  <a:pt x="700" y="468"/>
                </a:cubicBezTo>
                <a:cubicBezTo>
                  <a:pt x="697" y="476"/>
                  <a:pt x="684" y="477"/>
                  <a:pt x="676" y="480"/>
                </a:cubicBezTo>
                <a:cubicBezTo>
                  <a:pt x="664" y="485"/>
                  <a:pt x="640" y="492"/>
                  <a:pt x="640" y="492"/>
                </a:cubicBezTo>
                <a:cubicBezTo>
                  <a:pt x="662" y="499"/>
                  <a:pt x="701" y="511"/>
                  <a:pt x="670" y="546"/>
                </a:cubicBezTo>
                <a:cubicBezTo>
                  <a:pt x="662" y="556"/>
                  <a:pt x="634" y="558"/>
                  <a:pt x="634" y="558"/>
                </a:cubicBezTo>
                <a:cubicBezTo>
                  <a:pt x="614" y="556"/>
                  <a:pt x="594" y="549"/>
                  <a:pt x="574" y="552"/>
                </a:cubicBezTo>
                <a:cubicBezTo>
                  <a:pt x="555" y="555"/>
                  <a:pt x="564" y="589"/>
                  <a:pt x="556" y="606"/>
                </a:cubicBezTo>
                <a:cubicBezTo>
                  <a:pt x="551" y="615"/>
                  <a:pt x="529" y="621"/>
                  <a:pt x="520" y="624"/>
                </a:cubicBezTo>
                <a:cubicBezTo>
                  <a:pt x="506" y="622"/>
                  <a:pt x="491" y="612"/>
                  <a:pt x="478" y="618"/>
                </a:cubicBezTo>
                <a:cubicBezTo>
                  <a:pt x="469" y="623"/>
                  <a:pt x="477" y="639"/>
                  <a:pt x="472" y="648"/>
                </a:cubicBezTo>
                <a:cubicBezTo>
                  <a:pt x="463" y="666"/>
                  <a:pt x="452" y="667"/>
                  <a:pt x="436" y="672"/>
                </a:cubicBezTo>
                <a:cubicBezTo>
                  <a:pt x="392" y="666"/>
                  <a:pt x="387" y="664"/>
                  <a:pt x="364" y="630"/>
                </a:cubicBezTo>
                <a:cubicBezTo>
                  <a:pt x="354" y="632"/>
                  <a:pt x="344" y="633"/>
                  <a:pt x="334" y="636"/>
                </a:cubicBezTo>
                <a:cubicBezTo>
                  <a:pt x="322" y="639"/>
                  <a:pt x="298" y="648"/>
                  <a:pt x="298" y="648"/>
                </a:cubicBezTo>
                <a:cubicBezTo>
                  <a:pt x="196" y="643"/>
                  <a:pt x="189" y="667"/>
                  <a:pt x="148" y="606"/>
                </a:cubicBezTo>
                <a:cubicBezTo>
                  <a:pt x="143" y="565"/>
                  <a:pt x="122" y="522"/>
                  <a:pt x="172" y="510"/>
                </a:cubicBezTo>
                <a:cubicBezTo>
                  <a:pt x="123" y="494"/>
                  <a:pt x="44" y="483"/>
                  <a:pt x="4" y="456"/>
                </a:cubicBezTo>
                <a:cubicBezTo>
                  <a:pt x="6" y="434"/>
                  <a:pt x="0" y="410"/>
                  <a:pt x="10" y="390"/>
                </a:cubicBezTo>
                <a:cubicBezTo>
                  <a:pt x="15" y="381"/>
                  <a:pt x="36" y="393"/>
                  <a:pt x="40" y="384"/>
                </a:cubicBezTo>
                <a:cubicBezTo>
                  <a:pt x="44" y="374"/>
                  <a:pt x="31" y="317"/>
                  <a:pt x="28" y="300"/>
                </a:cubicBezTo>
                <a:cubicBezTo>
                  <a:pt x="37" y="239"/>
                  <a:pt x="35" y="257"/>
                  <a:pt x="94" y="240"/>
                </a:cubicBezTo>
                <a:cubicBezTo>
                  <a:pt x="92" y="232"/>
                  <a:pt x="88" y="224"/>
                  <a:pt x="88" y="216"/>
                </a:cubicBezTo>
                <a:cubicBezTo>
                  <a:pt x="88" y="153"/>
                  <a:pt x="116" y="160"/>
                  <a:pt x="166" y="150"/>
                </a:cubicBezTo>
                <a:cubicBezTo>
                  <a:pt x="168" y="130"/>
                  <a:pt x="159" y="106"/>
                  <a:pt x="172" y="90"/>
                </a:cubicBezTo>
                <a:cubicBezTo>
                  <a:pt x="182" y="78"/>
                  <a:pt x="204" y="87"/>
                  <a:pt x="220" y="84"/>
                </a:cubicBezTo>
                <a:cubicBezTo>
                  <a:pt x="232" y="81"/>
                  <a:pt x="256" y="72"/>
                  <a:pt x="256" y="72"/>
                </a:cubicBezTo>
                <a:cubicBezTo>
                  <a:pt x="258" y="66"/>
                  <a:pt x="256" y="56"/>
                  <a:pt x="262" y="54"/>
                </a:cubicBezTo>
                <a:cubicBezTo>
                  <a:pt x="301" y="41"/>
                  <a:pt x="309" y="106"/>
                  <a:pt x="292" y="72"/>
                </a:cubicBezTo>
                <a:close/>
              </a:path>
            </a:pathLst>
          </a:custGeom>
          <a:gradFill rotWithShape="0">
            <a:gsLst>
              <a:gs pos="0">
                <a:srgbClr val="336600"/>
              </a:gs>
              <a:gs pos="50000">
                <a:srgbClr val="00CC00"/>
              </a:gs>
              <a:gs pos="100000">
                <a:srgbClr val="336600"/>
              </a:gs>
            </a:gsLst>
            <a:lin ang="1890000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5" name="Rectangle 12" descr="Stationery"/>
          <p:cNvSpPr>
            <a:spLocks noChangeArrowheads="1"/>
          </p:cNvSpPr>
          <p:nvPr/>
        </p:nvSpPr>
        <p:spPr bwMode="auto">
          <a:xfrm>
            <a:off x="1625600" y="3983038"/>
            <a:ext cx="1066800" cy="69215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6" name="AutoShape 13" descr="Cork"/>
          <p:cNvSpPr>
            <a:spLocks noChangeArrowheads="1"/>
          </p:cNvSpPr>
          <p:nvPr/>
        </p:nvSpPr>
        <p:spPr bwMode="auto">
          <a:xfrm>
            <a:off x="1446213" y="3465513"/>
            <a:ext cx="1460500" cy="635000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7" name="Rectangle 14"/>
          <p:cNvSpPr>
            <a:spLocks noChangeArrowheads="1"/>
          </p:cNvSpPr>
          <p:nvPr/>
        </p:nvSpPr>
        <p:spPr bwMode="auto">
          <a:xfrm>
            <a:off x="1801813" y="4246563"/>
            <a:ext cx="171450" cy="238125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8" name="Line 15"/>
          <p:cNvSpPr>
            <a:spLocks noChangeShapeType="1"/>
          </p:cNvSpPr>
          <p:nvPr/>
        </p:nvSpPr>
        <p:spPr bwMode="auto">
          <a:xfrm flipV="1">
            <a:off x="1811338" y="4360863"/>
            <a:ext cx="1524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9" name="Line 16"/>
          <p:cNvSpPr>
            <a:spLocks noChangeShapeType="1"/>
          </p:cNvSpPr>
          <p:nvPr/>
        </p:nvSpPr>
        <p:spPr bwMode="auto">
          <a:xfrm>
            <a:off x="1887538" y="4246563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0" name="Rectangle 17"/>
          <p:cNvSpPr>
            <a:spLocks noChangeArrowheads="1"/>
          </p:cNvSpPr>
          <p:nvPr/>
        </p:nvSpPr>
        <p:spPr bwMode="auto">
          <a:xfrm>
            <a:off x="2278063" y="4237038"/>
            <a:ext cx="171450" cy="238125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1" name="Line 18"/>
          <p:cNvSpPr>
            <a:spLocks noChangeShapeType="1"/>
          </p:cNvSpPr>
          <p:nvPr/>
        </p:nvSpPr>
        <p:spPr bwMode="auto">
          <a:xfrm flipV="1">
            <a:off x="2287588" y="4351338"/>
            <a:ext cx="1524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2" name="Line 19"/>
          <p:cNvSpPr>
            <a:spLocks noChangeShapeType="1"/>
          </p:cNvSpPr>
          <p:nvPr/>
        </p:nvSpPr>
        <p:spPr bwMode="auto">
          <a:xfrm>
            <a:off x="2363788" y="4237038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3" name="Freeform 20"/>
          <p:cNvSpPr>
            <a:spLocks/>
          </p:cNvSpPr>
          <p:nvPr/>
        </p:nvSpPr>
        <p:spPr bwMode="auto">
          <a:xfrm>
            <a:off x="1516063" y="4465638"/>
            <a:ext cx="1247775" cy="322262"/>
          </a:xfrm>
          <a:custGeom>
            <a:avLst/>
            <a:gdLst>
              <a:gd name="T0" fmla="*/ 2147483647 w 786"/>
              <a:gd name="T1" fmla="*/ 2147483647 h 203"/>
              <a:gd name="T2" fmla="*/ 2147483647 w 786"/>
              <a:gd name="T3" fmla="*/ 2147483647 h 203"/>
              <a:gd name="T4" fmla="*/ 2147483647 w 786"/>
              <a:gd name="T5" fmla="*/ 2147483647 h 203"/>
              <a:gd name="T6" fmla="*/ 0 w 786"/>
              <a:gd name="T7" fmla="*/ 2147483647 h 203"/>
              <a:gd name="T8" fmla="*/ 2147483647 w 786"/>
              <a:gd name="T9" fmla="*/ 2147483647 h 203"/>
              <a:gd name="T10" fmla="*/ 2147483647 w 786"/>
              <a:gd name="T11" fmla="*/ 2147483647 h 203"/>
              <a:gd name="T12" fmla="*/ 2147483647 w 786"/>
              <a:gd name="T13" fmla="*/ 2147483647 h 203"/>
              <a:gd name="T14" fmla="*/ 2147483647 w 786"/>
              <a:gd name="T15" fmla="*/ 2147483647 h 203"/>
              <a:gd name="T16" fmla="*/ 2147483647 w 786"/>
              <a:gd name="T17" fmla="*/ 2147483647 h 203"/>
              <a:gd name="T18" fmla="*/ 2147483647 w 786"/>
              <a:gd name="T19" fmla="*/ 2147483647 h 203"/>
              <a:gd name="T20" fmla="*/ 2147483647 w 786"/>
              <a:gd name="T21" fmla="*/ 2147483647 h 203"/>
              <a:gd name="T22" fmla="*/ 2147483647 w 786"/>
              <a:gd name="T23" fmla="*/ 2147483647 h 203"/>
              <a:gd name="T24" fmla="*/ 2147483647 w 786"/>
              <a:gd name="T25" fmla="*/ 2147483647 h 203"/>
              <a:gd name="T26" fmla="*/ 2147483647 w 786"/>
              <a:gd name="T27" fmla="*/ 2147483647 h 203"/>
              <a:gd name="T28" fmla="*/ 2147483647 w 786"/>
              <a:gd name="T29" fmla="*/ 0 h 203"/>
              <a:gd name="T30" fmla="*/ 2147483647 w 786"/>
              <a:gd name="T31" fmla="*/ 2147483647 h 203"/>
              <a:gd name="T32" fmla="*/ 2147483647 w 786"/>
              <a:gd name="T33" fmla="*/ 2147483647 h 203"/>
              <a:gd name="T34" fmla="*/ 2147483647 w 786"/>
              <a:gd name="T35" fmla="*/ 2147483647 h 203"/>
              <a:gd name="T36" fmla="*/ 2147483647 w 786"/>
              <a:gd name="T37" fmla="*/ 2147483647 h 203"/>
              <a:gd name="T38" fmla="*/ 2147483647 w 786"/>
              <a:gd name="T39" fmla="*/ 2147483647 h 203"/>
              <a:gd name="T40" fmla="*/ 2147483647 w 786"/>
              <a:gd name="T41" fmla="*/ 2147483647 h 203"/>
              <a:gd name="T42" fmla="*/ 2147483647 w 786"/>
              <a:gd name="T43" fmla="*/ 2147483647 h 203"/>
              <a:gd name="T44" fmla="*/ 2147483647 w 786"/>
              <a:gd name="T45" fmla="*/ 2147483647 h 203"/>
              <a:gd name="T46" fmla="*/ 2147483647 w 786"/>
              <a:gd name="T47" fmla="*/ 2147483647 h 203"/>
              <a:gd name="T48" fmla="*/ 2147483647 w 786"/>
              <a:gd name="T49" fmla="*/ 2147483647 h 203"/>
              <a:gd name="T50" fmla="*/ 2147483647 w 786"/>
              <a:gd name="T51" fmla="*/ 2147483647 h 203"/>
              <a:gd name="T52" fmla="*/ 2147483647 w 786"/>
              <a:gd name="T53" fmla="*/ 2147483647 h 203"/>
              <a:gd name="T54" fmla="*/ 2147483647 w 786"/>
              <a:gd name="T55" fmla="*/ 2147483647 h 203"/>
              <a:gd name="T56" fmla="*/ 2147483647 w 786"/>
              <a:gd name="T57" fmla="*/ 2147483647 h 203"/>
              <a:gd name="T58" fmla="*/ 2147483647 w 786"/>
              <a:gd name="T59" fmla="*/ 2147483647 h 203"/>
              <a:gd name="T60" fmla="*/ 2147483647 w 786"/>
              <a:gd name="T61" fmla="*/ 2147483647 h 203"/>
              <a:gd name="T62" fmla="*/ 2147483647 w 786"/>
              <a:gd name="T63" fmla="*/ 2147483647 h 203"/>
              <a:gd name="T64" fmla="*/ 2147483647 w 786"/>
              <a:gd name="T65" fmla="*/ 2147483647 h 203"/>
              <a:gd name="T66" fmla="*/ 2147483647 w 786"/>
              <a:gd name="T67" fmla="*/ 2147483647 h 203"/>
              <a:gd name="T68" fmla="*/ 2147483647 w 786"/>
              <a:gd name="T69" fmla="*/ 2147483647 h 203"/>
              <a:gd name="T70" fmla="*/ 2147483647 w 786"/>
              <a:gd name="T71" fmla="*/ 2147483647 h 203"/>
              <a:gd name="T72" fmla="*/ 2147483647 w 786"/>
              <a:gd name="T73" fmla="*/ 2147483647 h 203"/>
              <a:gd name="T74" fmla="*/ 2147483647 w 786"/>
              <a:gd name="T75" fmla="*/ 2147483647 h 203"/>
              <a:gd name="T76" fmla="*/ 2147483647 w 786"/>
              <a:gd name="T77" fmla="*/ 2147483647 h 203"/>
              <a:gd name="T78" fmla="*/ 2147483647 w 786"/>
              <a:gd name="T79" fmla="*/ 2147483647 h 203"/>
              <a:gd name="T80" fmla="*/ 2147483647 w 786"/>
              <a:gd name="T81" fmla="*/ 2147483647 h 203"/>
              <a:gd name="T82" fmla="*/ 2147483647 w 786"/>
              <a:gd name="T83" fmla="*/ 2147483647 h 203"/>
              <a:gd name="T84" fmla="*/ 2147483647 w 786"/>
              <a:gd name="T85" fmla="*/ 2147483647 h 203"/>
              <a:gd name="T86" fmla="*/ 2147483647 w 786"/>
              <a:gd name="T87" fmla="*/ 2147483647 h 203"/>
              <a:gd name="T88" fmla="*/ 2147483647 w 786"/>
              <a:gd name="T89" fmla="*/ 2147483647 h 203"/>
              <a:gd name="T90" fmla="*/ 2147483647 w 786"/>
              <a:gd name="T91" fmla="*/ 2147483647 h 203"/>
              <a:gd name="T92" fmla="*/ 2147483647 w 786"/>
              <a:gd name="T93" fmla="*/ 2147483647 h 203"/>
              <a:gd name="T94" fmla="*/ 2147483647 w 786"/>
              <a:gd name="T95" fmla="*/ 2147483647 h 203"/>
              <a:gd name="T96" fmla="*/ 2147483647 w 786"/>
              <a:gd name="T97" fmla="*/ 2147483647 h 203"/>
              <a:gd name="T98" fmla="*/ 2147483647 w 786"/>
              <a:gd name="T99" fmla="*/ 2147483647 h 203"/>
              <a:gd name="T100" fmla="*/ 2147483647 w 786"/>
              <a:gd name="T101" fmla="*/ 2147483647 h 203"/>
              <a:gd name="T102" fmla="*/ 2147483647 w 786"/>
              <a:gd name="T103" fmla="*/ 2147483647 h 203"/>
              <a:gd name="T104" fmla="*/ 2147483647 w 786"/>
              <a:gd name="T105" fmla="*/ 2147483647 h 203"/>
              <a:gd name="T106" fmla="*/ 2147483647 w 786"/>
              <a:gd name="T107" fmla="*/ 2147483647 h 203"/>
              <a:gd name="T108" fmla="*/ 2147483647 w 786"/>
              <a:gd name="T109" fmla="*/ 2147483647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86"/>
              <a:gd name="T166" fmla="*/ 0 h 203"/>
              <a:gd name="T167" fmla="*/ 786 w 786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86" h="203">
                <a:moveTo>
                  <a:pt x="36" y="150"/>
                </a:moveTo>
                <a:cubicBezTo>
                  <a:pt x="38" y="132"/>
                  <a:pt x="50" y="112"/>
                  <a:pt x="42" y="96"/>
                </a:cubicBezTo>
                <a:cubicBezTo>
                  <a:pt x="37" y="85"/>
                  <a:pt x="17" y="96"/>
                  <a:pt x="6" y="90"/>
                </a:cubicBezTo>
                <a:cubicBezTo>
                  <a:pt x="1" y="87"/>
                  <a:pt x="2" y="78"/>
                  <a:pt x="0" y="72"/>
                </a:cubicBezTo>
                <a:cubicBezTo>
                  <a:pt x="24" y="64"/>
                  <a:pt x="29" y="52"/>
                  <a:pt x="54" y="60"/>
                </a:cubicBezTo>
                <a:cubicBezTo>
                  <a:pt x="88" y="26"/>
                  <a:pt x="69" y="53"/>
                  <a:pt x="108" y="66"/>
                </a:cubicBezTo>
                <a:cubicBezTo>
                  <a:pt x="160" y="49"/>
                  <a:pt x="141" y="42"/>
                  <a:pt x="156" y="102"/>
                </a:cubicBezTo>
                <a:cubicBezTo>
                  <a:pt x="167" y="91"/>
                  <a:pt x="182" y="84"/>
                  <a:pt x="192" y="72"/>
                </a:cubicBezTo>
                <a:cubicBezTo>
                  <a:pt x="221" y="38"/>
                  <a:pt x="186" y="54"/>
                  <a:pt x="222" y="42"/>
                </a:cubicBezTo>
                <a:cubicBezTo>
                  <a:pt x="228" y="46"/>
                  <a:pt x="233" y="54"/>
                  <a:pt x="240" y="54"/>
                </a:cubicBezTo>
                <a:cubicBezTo>
                  <a:pt x="247" y="54"/>
                  <a:pt x="252" y="45"/>
                  <a:pt x="258" y="42"/>
                </a:cubicBezTo>
                <a:cubicBezTo>
                  <a:pt x="267" y="38"/>
                  <a:pt x="292" y="32"/>
                  <a:pt x="300" y="30"/>
                </a:cubicBezTo>
                <a:cubicBezTo>
                  <a:pt x="302" y="42"/>
                  <a:pt x="294" y="63"/>
                  <a:pt x="306" y="66"/>
                </a:cubicBezTo>
                <a:cubicBezTo>
                  <a:pt x="317" y="69"/>
                  <a:pt x="318" y="46"/>
                  <a:pt x="324" y="36"/>
                </a:cubicBezTo>
                <a:cubicBezTo>
                  <a:pt x="342" y="3"/>
                  <a:pt x="326" y="17"/>
                  <a:pt x="360" y="0"/>
                </a:cubicBezTo>
                <a:cubicBezTo>
                  <a:pt x="371" y="32"/>
                  <a:pt x="388" y="25"/>
                  <a:pt x="414" y="12"/>
                </a:cubicBezTo>
                <a:cubicBezTo>
                  <a:pt x="429" y="57"/>
                  <a:pt x="409" y="12"/>
                  <a:pt x="432" y="12"/>
                </a:cubicBezTo>
                <a:cubicBezTo>
                  <a:pt x="439" y="12"/>
                  <a:pt x="440" y="24"/>
                  <a:pt x="444" y="30"/>
                </a:cubicBezTo>
                <a:cubicBezTo>
                  <a:pt x="455" y="75"/>
                  <a:pt x="482" y="71"/>
                  <a:pt x="516" y="48"/>
                </a:cubicBezTo>
                <a:cubicBezTo>
                  <a:pt x="546" y="93"/>
                  <a:pt x="508" y="45"/>
                  <a:pt x="534" y="30"/>
                </a:cubicBezTo>
                <a:cubicBezTo>
                  <a:pt x="545" y="24"/>
                  <a:pt x="570" y="42"/>
                  <a:pt x="570" y="42"/>
                </a:cubicBezTo>
                <a:cubicBezTo>
                  <a:pt x="576" y="40"/>
                  <a:pt x="582" y="33"/>
                  <a:pt x="588" y="36"/>
                </a:cubicBezTo>
                <a:cubicBezTo>
                  <a:pt x="594" y="39"/>
                  <a:pt x="588" y="54"/>
                  <a:pt x="594" y="54"/>
                </a:cubicBezTo>
                <a:cubicBezTo>
                  <a:pt x="601" y="54"/>
                  <a:pt x="600" y="41"/>
                  <a:pt x="606" y="36"/>
                </a:cubicBezTo>
                <a:cubicBezTo>
                  <a:pt x="611" y="32"/>
                  <a:pt x="618" y="32"/>
                  <a:pt x="624" y="30"/>
                </a:cubicBezTo>
                <a:cubicBezTo>
                  <a:pt x="630" y="32"/>
                  <a:pt x="638" y="31"/>
                  <a:pt x="642" y="36"/>
                </a:cubicBezTo>
                <a:cubicBezTo>
                  <a:pt x="667" y="66"/>
                  <a:pt x="638" y="77"/>
                  <a:pt x="672" y="54"/>
                </a:cubicBezTo>
                <a:cubicBezTo>
                  <a:pt x="706" y="77"/>
                  <a:pt x="684" y="54"/>
                  <a:pt x="720" y="42"/>
                </a:cubicBezTo>
                <a:cubicBezTo>
                  <a:pt x="726" y="46"/>
                  <a:pt x="731" y="54"/>
                  <a:pt x="738" y="54"/>
                </a:cubicBezTo>
                <a:cubicBezTo>
                  <a:pt x="745" y="54"/>
                  <a:pt x="750" y="38"/>
                  <a:pt x="756" y="42"/>
                </a:cubicBezTo>
                <a:cubicBezTo>
                  <a:pt x="764" y="48"/>
                  <a:pt x="756" y="64"/>
                  <a:pt x="762" y="72"/>
                </a:cubicBezTo>
                <a:cubicBezTo>
                  <a:pt x="767" y="79"/>
                  <a:pt x="778" y="80"/>
                  <a:pt x="786" y="84"/>
                </a:cubicBezTo>
                <a:cubicBezTo>
                  <a:pt x="778" y="116"/>
                  <a:pt x="777" y="138"/>
                  <a:pt x="750" y="156"/>
                </a:cubicBezTo>
                <a:cubicBezTo>
                  <a:pt x="748" y="164"/>
                  <a:pt x="746" y="196"/>
                  <a:pt x="726" y="192"/>
                </a:cubicBezTo>
                <a:cubicBezTo>
                  <a:pt x="719" y="191"/>
                  <a:pt x="720" y="179"/>
                  <a:pt x="714" y="174"/>
                </a:cubicBezTo>
                <a:cubicBezTo>
                  <a:pt x="709" y="170"/>
                  <a:pt x="702" y="170"/>
                  <a:pt x="696" y="168"/>
                </a:cubicBezTo>
                <a:cubicBezTo>
                  <a:pt x="688" y="170"/>
                  <a:pt x="680" y="172"/>
                  <a:pt x="672" y="174"/>
                </a:cubicBezTo>
                <a:cubicBezTo>
                  <a:pt x="660" y="178"/>
                  <a:pt x="636" y="186"/>
                  <a:pt x="636" y="186"/>
                </a:cubicBezTo>
                <a:cubicBezTo>
                  <a:pt x="630" y="184"/>
                  <a:pt x="624" y="179"/>
                  <a:pt x="618" y="180"/>
                </a:cubicBezTo>
                <a:cubicBezTo>
                  <a:pt x="605" y="181"/>
                  <a:pt x="582" y="192"/>
                  <a:pt x="582" y="192"/>
                </a:cubicBezTo>
                <a:cubicBezTo>
                  <a:pt x="560" y="159"/>
                  <a:pt x="550" y="183"/>
                  <a:pt x="516" y="192"/>
                </a:cubicBezTo>
                <a:cubicBezTo>
                  <a:pt x="484" y="160"/>
                  <a:pt x="471" y="182"/>
                  <a:pt x="432" y="192"/>
                </a:cubicBezTo>
                <a:cubicBezTo>
                  <a:pt x="400" y="186"/>
                  <a:pt x="368" y="175"/>
                  <a:pt x="336" y="186"/>
                </a:cubicBezTo>
                <a:cubicBezTo>
                  <a:pt x="324" y="150"/>
                  <a:pt x="331" y="152"/>
                  <a:pt x="258" y="162"/>
                </a:cubicBezTo>
                <a:cubicBezTo>
                  <a:pt x="251" y="163"/>
                  <a:pt x="252" y="175"/>
                  <a:pt x="246" y="180"/>
                </a:cubicBezTo>
                <a:cubicBezTo>
                  <a:pt x="241" y="184"/>
                  <a:pt x="234" y="184"/>
                  <a:pt x="228" y="186"/>
                </a:cubicBezTo>
                <a:cubicBezTo>
                  <a:pt x="222" y="184"/>
                  <a:pt x="216" y="179"/>
                  <a:pt x="210" y="180"/>
                </a:cubicBezTo>
                <a:cubicBezTo>
                  <a:pt x="201" y="181"/>
                  <a:pt x="195" y="193"/>
                  <a:pt x="186" y="192"/>
                </a:cubicBezTo>
                <a:cubicBezTo>
                  <a:pt x="179" y="191"/>
                  <a:pt x="180" y="179"/>
                  <a:pt x="174" y="174"/>
                </a:cubicBezTo>
                <a:cubicBezTo>
                  <a:pt x="169" y="170"/>
                  <a:pt x="162" y="170"/>
                  <a:pt x="156" y="168"/>
                </a:cubicBezTo>
                <a:cubicBezTo>
                  <a:pt x="150" y="170"/>
                  <a:pt x="142" y="170"/>
                  <a:pt x="138" y="174"/>
                </a:cubicBezTo>
                <a:cubicBezTo>
                  <a:pt x="132" y="180"/>
                  <a:pt x="135" y="196"/>
                  <a:pt x="126" y="198"/>
                </a:cubicBezTo>
                <a:cubicBezTo>
                  <a:pt x="109" y="203"/>
                  <a:pt x="90" y="194"/>
                  <a:pt x="72" y="192"/>
                </a:cubicBezTo>
                <a:cubicBezTo>
                  <a:pt x="43" y="120"/>
                  <a:pt x="81" y="195"/>
                  <a:pt x="36" y="150"/>
                </a:cubicBezTo>
                <a:cubicBezTo>
                  <a:pt x="36" y="150"/>
                  <a:pt x="20" y="102"/>
                  <a:pt x="36" y="150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50000">
                <a:srgbClr val="009900"/>
              </a:gs>
              <a:gs pos="100000">
                <a:srgbClr val="00CC00"/>
              </a:gs>
            </a:gsLst>
            <a:lin ang="18900000" scaled="1"/>
          </a:gra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4" name="Freeform 21"/>
          <p:cNvSpPr>
            <a:spLocks/>
          </p:cNvSpPr>
          <p:nvPr/>
        </p:nvSpPr>
        <p:spPr bwMode="auto">
          <a:xfrm>
            <a:off x="7659688" y="4035425"/>
            <a:ext cx="487362" cy="719138"/>
          </a:xfrm>
          <a:custGeom>
            <a:avLst/>
            <a:gdLst>
              <a:gd name="T0" fmla="*/ 2147483647 w 307"/>
              <a:gd name="T1" fmla="*/ 2147483647 h 453"/>
              <a:gd name="T2" fmla="*/ 2147483647 w 307"/>
              <a:gd name="T3" fmla="*/ 2147483647 h 453"/>
              <a:gd name="T4" fmla="*/ 2147483647 w 307"/>
              <a:gd name="T5" fmla="*/ 2147483647 h 453"/>
              <a:gd name="T6" fmla="*/ 2147483647 w 307"/>
              <a:gd name="T7" fmla="*/ 2147483647 h 453"/>
              <a:gd name="T8" fmla="*/ 2147483647 w 307"/>
              <a:gd name="T9" fmla="*/ 2147483647 h 453"/>
              <a:gd name="T10" fmla="*/ 2147483647 w 307"/>
              <a:gd name="T11" fmla="*/ 2147483647 h 453"/>
              <a:gd name="T12" fmla="*/ 2147483647 w 307"/>
              <a:gd name="T13" fmla="*/ 2147483647 h 453"/>
              <a:gd name="T14" fmla="*/ 2147483647 w 307"/>
              <a:gd name="T15" fmla="*/ 2147483647 h 453"/>
              <a:gd name="T16" fmla="*/ 2147483647 w 307"/>
              <a:gd name="T17" fmla="*/ 2147483647 h 453"/>
              <a:gd name="T18" fmla="*/ 2147483647 w 307"/>
              <a:gd name="T19" fmla="*/ 2147483647 h 453"/>
              <a:gd name="T20" fmla="*/ 2147483647 w 307"/>
              <a:gd name="T21" fmla="*/ 2147483647 h 453"/>
              <a:gd name="T22" fmla="*/ 2147483647 w 307"/>
              <a:gd name="T23" fmla="*/ 2147483647 h 453"/>
              <a:gd name="T24" fmla="*/ 2147483647 w 307"/>
              <a:gd name="T25" fmla="*/ 2147483647 h 453"/>
              <a:gd name="T26" fmla="*/ 2147483647 w 307"/>
              <a:gd name="T27" fmla="*/ 2147483647 h 453"/>
              <a:gd name="T28" fmla="*/ 2147483647 w 307"/>
              <a:gd name="T29" fmla="*/ 2147483647 h 453"/>
              <a:gd name="T30" fmla="*/ 2147483647 w 307"/>
              <a:gd name="T31" fmla="*/ 2147483647 h 453"/>
              <a:gd name="T32" fmla="*/ 2147483647 w 307"/>
              <a:gd name="T33" fmla="*/ 2147483647 h 453"/>
              <a:gd name="T34" fmla="*/ 2147483647 w 307"/>
              <a:gd name="T35" fmla="*/ 2147483647 h 453"/>
              <a:gd name="T36" fmla="*/ 2147483647 w 307"/>
              <a:gd name="T37" fmla="*/ 2147483647 h 453"/>
              <a:gd name="T38" fmla="*/ 2147483647 w 307"/>
              <a:gd name="T39" fmla="*/ 2147483647 h 453"/>
              <a:gd name="T40" fmla="*/ 2147483647 w 307"/>
              <a:gd name="T41" fmla="*/ 2147483647 h 45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07"/>
              <a:gd name="T64" fmla="*/ 0 h 453"/>
              <a:gd name="T65" fmla="*/ 307 w 307"/>
              <a:gd name="T66" fmla="*/ 453 h 45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07" h="453">
                <a:moveTo>
                  <a:pt x="178" y="105"/>
                </a:moveTo>
                <a:cubicBezTo>
                  <a:pt x="166" y="179"/>
                  <a:pt x="151" y="249"/>
                  <a:pt x="118" y="315"/>
                </a:cubicBezTo>
                <a:cubicBezTo>
                  <a:pt x="111" y="329"/>
                  <a:pt x="114" y="340"/>
                  <a:pt x="100" y="351"/>
                </a:cubicBezTo>
                <a:cubicBezTo>
                  <a:pt x="88" y="361"/>
                  <a:pt x="61" y="370"/>
                  <a:pt x="46" y="375"/>
                </a:cubicBezTo>
                <a:cubicBezTo>
                  <a:pt x="42" y="381"/>
                  <a:pt x="40" y="388"/>
                  <a:pt x="34" y="393"/>
                </a:cubicBezTo>
                <a:cubicBezTo>
                  <a:pt x="20" y="404"/>
                  <a:pt x="0" y="394"/>
                  <a:pt x="34" y="405"/>
                </a:cubicBezTo>
                <a:cubicBezTo>
                  <a:pt x="88" y="387"/>
                  <a:pt x="58" y="386"/>
                  <a:pt x="142" y="393"/>
                </a:cubicBezTo>
                <a:cubicBezTo>
                  <a:pt x="162" y="406"/>
                  <a:pt x="182" y="416"/>
                  <a:pt x="202" y="429"/>
                </a:cubicBezTo>
                <a:cubicBezTo>
                  <a:pt x="210" y="434"/>
                  <a:pt x="218" y="437"/>
                  <a:pt x="226" y="441"/>
                </a:cubicBezTo>
                <a:cubicBezTo>
                  <a:pt x="232" y="443"/>
                  <a:pt x="244" y="453"/>
                  <a:pt x="244" y="447"/>
                </a:cubicBezTo>
                <a:cubicBezTo>
                  <a:pt x="244" y="439"/>
                  <a:pt x="212" y="430"/>
                  <a:pt x="208" y="429"/>
                </a:cubicBezTo>
                <a:cubicBezTo>
                  <a:pt x="204" y="423"/>
                  <a:pt x="201" y="416"/>
                  <a:pt x="196" y="411"/>
                </a:cubicBezTo>
                <a:cubicBezTo>
                  <a:pt x="191" y="406"/>
                  <a:pt x="178" y="406"/>
                  <a:pt x="178" y="399"/>
                </a:cubicBezTo>
                <a:cubicBezTo>
                  <a:pt x="178" y="392"/>
                  <a:pt x="189" y="388"/>
                  <a:pt x="196" y="387"/>
                </a:cubicBezTo>
                <a:cubicBezTo>
                  <a:pt x="222" y="382"/>
                  <a:pt x="248" y="383"/>
                  <a:pt x="274" y="381"/>
                </a:cubicBezTo>
                <a:cubicBezTo>
                  <a:pt x="253" y="371"/>
                  <a:pt x="236" y="358"/>
                  <a:pt x="214" y="351"/>
                </a:cubicBezTo>
                <a:cubicBezTo>
                  <a:pt x="196" y="325"/>
                  <a:pt x="177" y="302"/>
                  <a:pt x="196" y="267"/>
                </a:cubicBezTo>
                <a:cubicBezTo>
                  <a:pt x="231" y="203"/>
                  <a:pt x="225" y="255"/>
                  <a:pt x="244" y="213"/>
                </a:cubicBezTo>
                <a:cubicBezTo>
                  <a:pt x="263" y="169"/>
                  <a:pt x="277" y="124"/>
                  <a:pt x="298" y="81"/>
                </a:cubicBezTo>
                <a:cubicBezTo>
                  <a:pt x="290" y="13"/>
                  <a:pt x="307" y="0"/>
                  <a:pt x="202" y="33"/>
                </a:cubicBezTo>
                <a:cubicBezTo>
                  <a:pt x="189" y="37"/>
                  <a:pt x="198" y="125"/>
                  <a:pt x="178" y="105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5" name="Freeform 22"/>
          <p:cNvSpPr>
            <a:spLocks/>
          </p:cNvSpPr>
          <p:nvPr/>
        </p:nvSpPr>
        <p:spPr bwMode="auto">
          <a:xfrm>
            <a:off x="7607300" y="3173413"/>
            <a:ext cx="1130300" cy="1066800"/>
          </a:xfrm>
          <a:custGeom>
            <a:avLst/>
            <a:gdLst>
              <a:gd name="T0" fmla="*/ 2147483647 w 712"/>
              <a:gd name="T1" fmla="*/ 2147483647 h 672"/>
              <a:gd name="T2" fmla="*/ 2147483647 w 712"/>
              <a:gd name="T3" fmla="*/ 2147483647 h 672"/>
              <a:gd name="T4" fmla="*/ 2147483647 w 712"/>
              <a:gd name="T5" fmla="*/ 2147483647 h 672"/>
              <a:gd name="T6" fmla="*/ 2147483647 w 712"/>
              <a:gd name="T7" fmla="*/ 0 h 672"/>
              <a:gd name="T8" fmla="*/ 2147483647 w 712"/>
              <a:gd name="T9" fmla="*/ 2147483647 h 672"/>
              <a:gd name="T10" fmla="*/ 2147483647 w 712"/>
              <a:gd name="T11" fmla="*/ 2147483647 h 672"/>
              <a:gd name="T12" fmla="*/ 2147483647 w 712"/>
              <a:gd name="T13" fmla="*/ 2147483647 h 672"/>
              <a:gd name="T14" fmla="*/ 2147483647 w 712"/>
              <a:gd name="T15" fmla="*/ 2147483647 h 672"/>
              <a:gd name="T16" fmla="*/ 2147483647 w 712"/>
              <a:gd name="T17" fmla="*/ 2147483647 h 672"/>
              <a:gd name="T18" fmla="*/ 2147483647 w 712"/>
              <a:gd name="T19" fmla="*/ 2147483647 h 672"/>
              <a:gd name="T20" fmla="*/ 2147483647 w 712"/>
              <a:gd name="T21" fmla="*/ 2147483647 h 672"/>
              <a:gd name="T22" fmla="*/ 2147483647 w 712"/>
              <a:gd name="T23" fmla="*/ 2147483647 h 672"/>
              <a:gd name="T24" fmla="*/ 2147483647 w 712"/>
              <a:gd name="T25" fmla="*/ 2147483647 h 672"/>
              <a:gd name="T26" fmla="*/ 2147483647 w 712"/>
              <a:gd name="T27" fmla="*/ 2147483647 h 672"/>
              <a:gd name="T28" fmla="*/ 2147483647 w 712"/>
              <a:gd name="T29" fmla="*/ 2147483647 h 672"/>
              <a:gd name="T30" fmla="*/ 2147483647 w 712"/>
              <a:gd name="T31" fmla="*/ 2147483647 h 672"/>
              <a:gd name="T32" fmla="*/ 2147483647 w 712"/>
              <a:gd name="T33" fmla="*/ 2147483647 h 672"/>
              <a:gd name="T34" fmla="*/ 2147483647 w 712"/>
              <a:gd name="T35" fmla="*/ 2147483647 h 672"/>
              <a:gd name="T36" fmla="*/ 2147483647 w 712"/>
              <a:gd name="T37" fmla="*/ 2147483647 h 672"/>
              <a:gd name="T38" fmla="*/ 2147483647 w 712"/>
              <a:gd name="T39" fmla="*/ 2147483647 h 672"/>
              <a:gd name="T40" fmla="*/ 2147483647 w 712"/>
              <a:gd name="T41" fmla="*/ 2147483647 h 672"/>
              <a:gd name="T42" fmla="*/ 2147483647 w 712"/>
              <a:gd name="T43" fmla="*/ 2147483647 h 672"/>
              <a:gd name="T44" fmla="*/ 2147483647 w 712"/>
              <a:gd name="T45" fmla="*/ 2147483647 h 672"/>
              <a:gd name="T46" fmla="*/ 2147483647 w 712"/>
              <a:gd name="T47" fmla="*/ 2147483647 h 672"/>
              <a:gd name="T48" fmla="*/ 2147483647 w 712"/>
              <a:gd name="T49" fmla="*/ 2147483647 h 672"/>
              <a:gd name="T50" fmla="*/ 2147483647 w 712"/>
              <a:gd name="T51" fmla="*/ 2147483647 h 672"/>
              <a:gd name="T52" fmla="*/ 2147483647 w 712"/>
              <a:gd name="T53" fmla="*/ 2147483647 h 672"/>
              <a:gd name="T54" fmla="*/ 2147483647 w 712"/>
              <a:gd name="T55" fmla="*/ 2147483647 h 672"/>
              <a:gd name="T56" fmla="*/ 2147483647 w 712"/>
              <a:gd name="T57" fmla="*/ 2147483647 h 672"/>
              <a:gd name="T58" fmla="*/ 2147483647 w 712"/>
              <a:gd name="T59" fmla="*/ 2147483647 h 672"/>
              <a:gd name="T60" fmla="*/ 2147483647 w 712"/>
              <a:gd name="T61" fmla="*/ 2147483647 h 672"/>
              <a:gd name="T62" fmla="*/ 2147483647 w 712"/>
              <a:gd name="T63" fmla="*/ 2147483647 h 672"/>
              <a:gd name="T64" fmla="*/ 2147483647 w 712"/>
              <a:gd name="T65" fmla="*/ 2147483647 h 672"/>
              <a:gd name="T66" fmla="*/ 2147483647 w 712"/>
              <a:gd name="T67" fmla="*/ 2147483647 h 672"/>
              <a:gd name="T68" fmla="*/ 2147483647 w 712"/>
              <a:gd name="T69" fmla="*/ 2147483647 h 672"/>
              <a:gd name="T70" fmla="*/ 2147483647 w 712"/>
              <a:gd name="T71" fmla="*/ 2147483647 h 672"/>
              <a:gd name="T72" fmla="*/ 2147483647 w 712"/>
              <a:gd name="T73" fmla="*/ 2147483647 h 672"/>
              <a:gd name="T74" fmla="*/ 2147483647 w 712"/>
              <a:gd name="T75" fmla="*/ 2147483647 h 672"/>
              <a:gd name="T76" fmla="*/ 2147483647 w 712"/>
              <a:gd name="T77" fmla="*/ 2147483647 h 672"/>
              <a:gd name="T78" fmla="*/ 2147483647 w 712"/>
              <a:gd name="T79" fmla="*/ 2147483647 h 672"/>
              <a:gd name="T80" fmla="*/ 2147483647 w 712"/>
              <a:gd name="T81" fmla="*/ 2147483647 h 672"/>
              <a:gd name="T82" fmla="*/ 2147483647 w 712"/>
              <a:gd name="T83" fmla="*/ 2147483647 h 672"/>
              <a:gd name="T84" fmla="*/ 2147483647 w 712"/>
              <a:gd name="T85" fmla="*/ 2147483647 h 672"/>
              <a:gd name="T86" fmla="*/ 2147483647 w 712"/>
              <a:gd name="T87" fmla="*/ 2147483647 h 672"/>
              <a:gd name="T88" fmla="*/ 2147483647 w 712"/>
              <a:gd name="T89" fmla="*/ 2147483647 h 672"/>
              <a:gd name="T90" fmla="*/ 2147483647 w 712"/>
              <a:gd name="T91" fmla="*/ 2147483647 h 67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12"/>
              <a:gd name="T139" fmla="*/ 0 h 672"/>
              <a:gd name="T140" fmla="*/ 712 w 712"/>
              <a:gd name="T141" fmla="*/ 672 h 67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12" h="672">
                <a:moveTo>
                  <a:pt x="292" y="72"/>
                </a:moveTo>
                <a:cubicBezTo>
                  <a:pt x="304" y="70"/>
                  <a:pt x="319" y="75"/>
                  <a:pt x="328" y="66"/>
                </a:cubicBezTo>
                <a:cubicBezTo>
                  <a:pt x="337" y="57"/>
                  <a:pt x="327" y="40"/>
                  <a:pt x="334" y="30"/>
                </a:cubicBezTo>
                <a:cubicBezTo>
                  <a:pt x="347" y="12"/>
                  <a:pt x="369" y="6"/>
                  <a:pt x="388" y="0"/>
                </a:cubicBezTo>
                <a:cubicBezTo>
                  <a:pt x="423" y="7"/>
                  <a:pt x="424" y="8"/>
                  <a:pt x="424" y="42"/>
                </a:cubicBezTo>
                <a:cubicBezTo>
                  <a:pt x="434" y="40"/>
                  <a:pt x="445" y="40"/>
                  <a:pt x="454" y="36"/>
                </a:cubicBezTo>
                <a:cubicBezTo>
                  <a:pt x="467" y="30"/>
                  <a:pt x="490" y="12"/>
                  <a:pt x="490" y="12"/>
                </a:cubicBezTo>
                <a:cubicBezTo>
                  <a:pt x="508" y="14"/>
                  <a:pt x="527" y="11"/>
                  <a:pt x="544" y="18"/>
                </a:cubicBezTo>
                <a:cubicBezTo>
                  <a:pt x="549" y="20"/>
                  <a:pt x="553" y="60"/>
                  <a:pt x="556" y="72"/>
                </a:cubicBezTo>
                <a:cubicBezTo>
                  <a:pt x="559" y="84"/>
                  <a:pt x="568" y="108"/>
                  <a:pt x="568" y="108"/>
                </a:cubicBezTo>
                <a:cubicBezTo>
                  <a:pt x="566" y="116"/>
                  <a:pt x="567" y="125"/>
                  <a:pt x="562" y="132"/>
                </a:cubicBezTo>
                <a:cubicBezTo>
                  <a:pt x="558" y="138"/>
                  <a:pt x="544" y="144"/>
                  <a:pt x="544" y="144"/>
                </a:cubicBezTo>
                <a:cubicBezTo>
                  <a:pt x="591" y="153"/>
                  <a:pt x="646" y="147"/>
                  <a:pt x="694" y="150"/>
                </a:cubicBezTo>
                <a:cubicBezTo>
                  <a:pt x="711" y="201"/>
                  <a:pt x="704" y="173"/>
                  <a:pt x="712" y="234"/>
                </a:cubicBezTo>
                <a:cubicBezTo>
                  <a:pt x="710" y="252"/>
                  <a:pt x="712" y="271"/>
                  <a:pt x="706" y="288"/>
                </a:cubicBezTo>
                <a:cubicBezTo>
                  <a:pt x="702" y="298"/>
                  <a:pt x="661" y="312"/>
                  <a:pt x="652" y="318"/>
                </a:cubicBezTo>
                <a:cubicBezTo>
                  <a:pt x="644" y="316"/>
                  <a:pt x="628" y="312"/>
                  <a:pt x="628" y="312"/>
                </a:cubicBezTo>
                <a:cubicBezTo>
                  <a:pt x="669" y="326"/>
                  <a:pt x="693" y="362"/>
                  <a:pt x="706" y="402"/>
                </a:cubicBezTo>
                <a:cubicBezTo>
                  <a:pt x="704" y="424"/>
                  <a:pt x="708" y="447"/>
                  <a:pt x="700" y="468"/>
                </a:cubicBezTo>
                <a:cubicBezTo>
                  <a:pt x="697" y="476"/>
                  <a:pt x="684" y="477"/>
                  <a:pt x="676" y="480"/>
                </a:cubicBezTo>
                <a:cubicBezTo>
                  <a:pt x="664" y="485"/>
                  <a:pt x="640" y="492"/>
                  <a:pt x="640" y="492"/>
                </a:cubicBezTo>
                <a:cubicBezTo>
                  <a:pt x="662" y="499"/>
                  <a:pt x="701" y="511"/>
                  <a:pt x="670" y="546"/>
                </a:cubicBezTo>
                <a:cubicBezTo>
                  <a:pt x="662" y="556"/>
                  <a:pt x="634" y="558"/>
                  <a:pt x="634" y="558"/>
                </a:cubicBezTo>
                <a:cubicBezTo>
                  <a:pt x="614" y="556"/>
                  <a:pt x="594" y="549"/>
                  <a:pt x="574" y="552"/>
                </a:cubicBezTo>
                <a:cubicBezTo>
                  <a:pt x="555" y="555"/>
                  <a:pt x="564" y="589"/>
                  <a:pt x="556" y="606"/>
                </a:cubicBezTo>
                <a:cubicBezTo>
                  <a:pt x="551" y="615"/>
                  <a:pt x="529" y="621"/>
                  <a:pt x="520" y="624"/>
                </a:cubicBezTo>
                <a:cubicBezTo>
                  <a:pt x="506" y="622"/>
                  <a:pt x="491" y="612"/>
                  <a:pt x="478" y="618"/>
                </a:cubicBezTo>
                <a:cubicBezTo>
                  <a:pt x="469" y="623"/>
                  <a:pt x="477" y="639"/>
                  <a:pt x="472" y="648"/>
                </a:cubicBezTo>
                <a:cubicBezTo>
                  <a:pt x="463" y="666"/>
                  <a:pt x="452" y="667"/>
                  <a:pt x="436" y="672"/>
                </a:cubicBezTo>
                <a:cubicBezTo>
                  <a:pt x="392" y="666"/>
                  <a:pt x="387" y="664"/>
                  <a:pt x="364" y="630"/>
                </a:cubicBezTo>
                <a:cubicBezTo>
                  <a:pt x="354" y="632"/>
                  <a:pt x="344" y="633"/>
                  <a:pt x="334" y="636"/>
                </a:cubicBezTo>
                <a:cubicBezTo>
                  <a:pt x="322" y="639"/>
                  <a:pt x="298" y="648"/>
                  <a:pt x="298" y="648"/>
                </a:cubicBezTo>
                <a:cubicBezTo>
                  <a:pt x="196" y="643"/>
                  <a:pt x="189" y="667"/>
                  <a:pt x="148" y="606"/>
                </a:cubicBezTo>
                <a:cubicBezTo>
                  <a:pt x="143" y="565"/>
                  <a:pt x="122" y="522"/>
                  <a:pt x="172" y="510"/>
                </a:cubicBezTo>
                <a:cubicBezTo>
                  <a:pt x="123" y="494"/>
                  <a:pt x="44" y="483"/>
                  <a:pt x="4" y="456"/>
                </a:cubicBezTo>
                <a:cubicBezTo>
                  <a:pt x="6" y="434"/>
                  <a:pt x="0" y="410"/>
                  <a:pt x="10" y="390"/>
                </a:cubicBezTo>
                <a:cubicBezTo>
                  <a:pt x="15" y="381"/>
                  <a:pt x="36" y="393"/>
                  <a:pt x="40" y="384"/>
                </a:cubicBezTo>
                <a:cubicBezTo>
                  <a:pt x="44" y="374"/>
                  <a:pt x="31" y="317"/>
                  <a:pt x="28" y="300"/>
                </a:cubicBezTo>
                <a:cubicBezTo>
                  <a:pt x="37" y="239"/>
                  <a:pt x="35" y="257"/>
                  <a:pt x="94" y="240"/>
                </a:cubicBezTo>
                <a:cubicBezTo>
                  <a:pt x="92" y="232"/>
                  <a:pt x="88" y="224"/>
                  <a:pt x="88" y="216"/>
                </a:cubicBezTo>
                <a:cubicBezTo>
                  <a:pt x="88" y="153"/>
                  <a:pt x="116" y="160"/>
                  <a:pt x="166" y="150"/>
                </a:cubicBezTo>
                <a:cubicBezTo>
                  <a:pt x="168" y="130"/>
                  <a:pt x="159" y="106"/>
                  <a:pt x="172" y="90"/>
                </a:cubicBezTo>
                <a:cubicBezTo>
                  <a:pt x="182" y="78"/>
                  <a:pt x="204" y="87"/>
                  <a:pt x="220" y="84"/>
                </a:cubicBezTo>
                <a:cubicBezTo>
                  <a:pt x="232" y="81"/>
                  <a:pt x="256" y="72"/>
                  <a:pt x="256" y="72"/>
                </a:cubicBezTo>
                <a:cubicBezTo>
                  <a:pt x="258" y="66"/>
                  <a:pt x="256" y="56"/>
                  <a:pt x="262" y="54"/>
                </a:cubicBezTo>
                <a:cubicBezTo>
                  <a:pt x="301" y="41"/>
                  <a:pt x="309" y="106"/>
                  <a:pt x="292" y="72"/>
                </a:cubicBezTo>
                <a:close/>
              </a:path>
            </a:pathLst>
          </a:custGeom>
          <a:gradFill rotWithShape="0">
            <a:gsLst>
              <a:gs pos="0">
                <a:srgbClr val="336600"/>
              </a:gs>
              <a:gs pos="50000">
                <a:srgbClr val="00CC00"/>
              </a:gs>
              <a:gs pos="100000">
                <a:srgbClr val="336600"/>
              </a:gs>
            </a:gsLst>
            <a:lin ang="1890000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6" name="Rectangle 23" descr="Stationery"/>
          <p:cNvSpPr>
            <a:spLocks noChangeArrowheads="1"/>
          </p:cNvSpPr>
          <p:nvPr/>
        </p:nvSpPr>
        <p:spPr bwMode="auto">
          <a:xfrm>
            <a:off x="6731000" y="3906838"/>
            <a:ext cx="1066800" cy="69215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7" name="AutoShape 24" descr="Cork"/>
          <p:cNvSpPr>
            <a:spLocks noChangeArrowheads="1"/>
          </p:cNvSpPr>
          <p:nvPr/>
        </p:nvSpPr>
        <p:spPr bwMode="auto">
          <a:xfrm>
            <a:off x="6526213" y="3402013"/>
            <a:ext cx="1460500" cy="635000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8" name="Rectangle 25"/>
          <p:cNvSpPr>
            <a:spLocks noChangeArrowheads="1"/>
          </p:cNvSpPr>
          <p:nvPr/>
        </p:nvSpPr>
        <p:spPr bwMode="auto">
          <a:xfrm>
            <a:off x="6907213" y="4170363"/>
            <a:ext cx="171450" cy="238125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59" name="Line 26"/>
          <p:cNvSpPr>
            <a:spLocks noChangeShapeType="1"/>
          </p:cNvSpPr>
          <p:nvPr/>
        </p:nvSpPr>
        <p:spPr bwMode="auto">
          <a:xfrm flipV="1">
            <a:off x="6916738" y="4284663"/>
            <a:ext cx="1524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0" name="Line 27"/>
          <p:cNvSpPr>
            <a:spLocks noChangeShapeType="1"/>
          </p:cNvSpPr>
          <p:nvPr/>
        </p:nvSpPr>
        <p:spPr bwMode="auto">
          <a:xfrm>
            <a:off x="6992938" y="4170363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1" name="Rectangle 28"/>
          <p:cNvSpPr>
            <a:spLocks noChangeArrowheads="1"/>
          </p:cNvSpPr>
          <p:nvPr/>
        </p:nvSpPr>
        <p:spPr bwMode="auto">
          <a:xfrm>
            <a:off x="7383463" y="4160838"/>
            <a:ext cx="171450" cy="238125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2" name="Line 29"/>
          <p:cNvSpPr>
            <a:spLocks noChangeShapeType="1"/>
          </p:cNvSpPr>
          <p:nvPr/>
        </p:nvSpPr>
        <p:spPr bwMode="auto">
          <a:xfrm flipV="1">
            <a:off x="7392988" y="4275138"/>
            <a:ext cx="1524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3" name="Line 30"/>
          <p:cNvSpPr>
            <a:spLocks noChangeShapeType="1"/>
          </p:cNvSpPr>
          <p:nvPr/>
        </p:nvSpPr>
        <p:spPr bwMode="auto">
          <a:xfrm>
            <a:off x="7469188" y="4160838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4" name="Freeform 31"/>
          <p:cNvSpPr>
            <a:spLocks/>
          </p:cNvSpPr>
          <p:nvPr/>
        </p:nvSpPr>
        <p:spPr bwMode="auto">
          <a:xfrm>
            <a:off x="6621463" y="4389438"/>
            <a:ext cx="1247775" cy="322262"/>
          </a:xfrm>
          <a:custGeom>
            <a:avLst/>
            <a:gdLst>
              <a:gd name="T0" fmla="*/ 2147483647 w 786"/>
              <a:gd name="T1" fmla="*/ 2147483647 h 203"/>
              <a:gd name="T2" fmla="*/ 2147483647 w 786"/>
              <a:gd name="T3" fmla="*/ 2147483647 h 203"/>
              <a:gd name="T4" fmla="*/ 2147483647 w 786"/>
              <a:gd name="T5" fmla="*/ 2147483647 h 203"/>
              <a:gd name="T6" fmla="*/ 0 w 786"/>
              <a:gd name="T7" fmla="*/ 2147483647 h 203"/>
              <a:gd name="T8" fmla="*/ 2147483647 w 786"/>
              <a:gd name="T9" fmla="*/ 2147483647 h 203"/>
              <a:gd name="T10" fmla="*/ 2147483647 w 786"/>
              <a:gd name="T11" fmla="*/ 2147483647 h 203"/>
              <a:gd name="T12" fmla="*/ 2147483647 w 786"/>
              <a:gd name="T13" fmla="*/ 2147483647 h 203"/>
              <a:gd name="T14" fmla="*/ 2147483647 w 786"/>
              <a:gd name="T15" fmla="*/ 2147483647 h 203"/>
              <a:gd name="T16" fmla="*/ 2147483647 w 786"/>
              <a:gd name="T17" fmla="*/ 2147483647 h 203"/>
              <a:gd name="T18" fmla="*/ 2147483647 w 786"/>
              <a:gd name="T19" fmla="*/ 2147483647 h 203"/>
              <a:gd name="T20" fmla="*/ 2147483647 w 786"/>
              <a:gd name="T21" fmla="*/ 2147483647 h 203"/>
              <a:gd name="T22" fmla="*/ 2147483647 w 786"/>
              <a:gd name="T23" fmla="*/ 2147483647 h 203"/>
              <a:gd name="T24" fmla="*/ 2147483647 w 786"/>
              <a:gd name="T25" fmla="*/ 2147483647 h 203"/>
              <a:gd name="T26" fmla="*/ 2147483647 w 786"/>
              <a:gd name="T27" fmla="*/ 2147483647 h 203"/>
              <a:gd name="T28" fmla="*/ 2147483647 w 786"/>
              <a:gd name="T29" fmla="*/ 0 h 203"/>
              <a:gd name="T30" fmla="*/ 2147483647 w 786"/>
              <a:gd name="T31" fmla="*/ 2147483647 h 203"/>
              <a:gd name="T32" fmla="*/ 2147483647 w 786"/>
              <a:gd name="T33" fmla="*/ 2147483647 h 203"/>
              <a:gd name="T34" fmla="*/ 2147483647 w 786"/>
              <a:gd name="T35" fmla="*/ 2147483647 h 203"/>
              <a:gd name="T36" fmla="*/ 2147483647 w 786"/>
              <a:gd name="T37" fmla="*/ 2147483647 h 203"/>
              <a:gd name="T38" fmla="*/ 2147483647 w 786"/>
              <a:gd name="T39" fmla="*/ 2147483647 h 203"/>
              <a:gd name="T40" fmla="*/ 2147483647 w 786"/>
              <a:gd name="T41" fmla="*/ 2147483647 h 203"/>
              <a:gd name="T42" fmla="*/ 2147483647 w 786"/>
              <a:gd name="T43" fmla="*/ 2147483647 h 203"/>
              <a:gd name="T44" fmla="*/ 2147483647 w 786"/>
              <a:gd name="T45" fmla="*/ 2147483647 h 203"/>
              <a:gd name="T46" fmla="*/ 2147483647 w 786"/>
              <a:gd name="T47" fmla="*/ 2147483647 h 203"/>
              <a:gd name="T48" fmla="*/ 2147483647 w 786"/>
              <a:gd name="T49" fmla="*/ 2147483647 h 203"/>
              <a:gd name="T50" fmla="*/ 2147483647 w 786"/>
              <a:gd name="T51" fmla="*/ 2147483647 h 203"/>
              <a:gd name="T52" fmla="*/ 2147483647 w 786"/>
              <a:gd name="T53" fmla="*/ 2147483647 h 203"/>
              <a:gd name="T54" fmla="*/ 2147483647 w 786"/>
              <a:gd name="T55" fmla="*/ 2147483647 h 203"/>
              <a:gd name="T56" fmla="*/ 2147483647 w 786"/>
              <a:gd name="T57" fmla="*/ 2147483647 h 203"/>
              <a:gd name="T58" fmla="*/ 2147483647 w 786"/>
              <a:gd name="T59" fmla="*/ 2147483647 h 203"/>
              <a:gd name="T60" fmla="*/ 2147483647 w 786"/>
              <a:gd name="T61" fmla="*/ 2147483647 h 203"/>
              <a:gd name="T62" fmla="*/ 2147483647 w 786"/>
              <a:gd name="T63" fmla="*/ 2147483647 h 203"/>
              <a:gd name="T64" fmla="*/ 2147483647 w 786"/>
              <a:gd name="T65" fmla="*/ 2147483647 h 203"/>
              <a:gd name="T66" fmla="*/ 2147483647 w 786"/>
              <a:gd name="T67" fmla="*/ 2147483647 h 203"/>
              <a:gd name="T68" fmla="*/ 2147483647 w 786"/>
              <a:gd name="T69" fmla="*/ 2147483647 h 203"/>
              <a:gd name="T70" fmla="*/ 2147483647 w 786"/>
              <a:gd name="T71" fmla="*/ 2147483647 h 203"/>
              <a:gd name="T72" fmla="*/ 2147483647 w 786"/>
              <a:gd name="T73" fmla="*/ 2147483647 h 203"/>
              <a:gd name="T74" fmla="*/ 2147483647 w 786"/>
              <a:gd name="T75" fmla="*/ 2147483647 h 203"/>
              <a:gd name="T76" fmla="*/ 2147483647 w 786"/>
              <a:gd name="T77" fmla="*/ 2147483647 h 203"/>
              <a:gd name="T78" fmla="*/ 2147483647 w 786"/>
              <a:gd name="T79" fmla="*/ 2147483647 h 203"/>
              <a:gd name="T80" fmla="*/ 2147483647 w 786"/>
              <a:gd name="T81" fmla="*/ 2147483647 h 203"/>
              <a:gd name="T82" fmla="*/ 2147483647 w 786"/>
              <a:gd name="T83" fmla="*/ 2147483647 h 203"/>
              <a:gd name="T84" fmla="*/ 2147483647 w 786"/>
              <a:gd name="T85" fmla="*/ 2147483647 h 203"/>
              <a:gd name="T86" fmla="*/ 2147483647 w 786"/>
              <a:gd name="T87" fmla="*/ 2147483647 h 203"/>
              <a:gd name="T88" fmla="*/ 2147483647 w 786"/>
              <a:gd name="T89" fmla="*/ 2147483647 h 203"/>
              <a:gd name="T90" fmla="*/ 2147483647 w 786"/>
              <a:gd name="T91" fmla="*/ 2147483647 h 203"/>
              <a:gd name="T92" fmla="*/ 2147483647 w 786"/>
              <a:gd name="T93" fmla="*/ 2147483647 h 203"/>
              <a:gd name="T94" fmla="*/ 2147483647 w 786"/>
              <a:gd name="T95" fmla="*/ 2147483647 h 203"/>
              <a:gd name="T96" fmla="*/ 2147483647 w 786"/>
              <a:gd name="T97" fmla="*/ 2147483647 h 203"/>
              <a:gd name="T98" fmla="*/ 2147483647 w 786"/>
              <a:gd name="T99" fmla="*/ 2147483647 h 203"/>
              <a:gd name="T100" fmla="*/ 2147483647 w 786"/>
              <a:gd name="T101" fmla="*/ 2147483647 h 203"/>
              <a:gd name="T102" fmla="*/ 2147483647 w 786"/>
              <a:gd name="T103" fmla="*/ 2147483647 h 203"/>
              <a:gd name="T104" fmla="*/ 2147483647 w 786"/>
              <a:gd name="T105" fmla="*/ 2147483647 h 203"/>
              <a:gd name="T106" fmla="*/ 2147483647 w 786"/>
              <a:gd name="T107" fmla="*/ 2147483647 h 203"/>
              <a:gd name="T108" fmla="*/ 2147483647 w 786"/>
              <a:gd name="T109" fmla="*/ 2147483647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86"/>
              <a:gd name="T166" fmla="*/ 0 h 203"/>
              <a:gd name="T167" fmla="*/ 786 w 786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86" h="203">
                <a:moveTo>
                  <a:pt x="36" y="150"/>
                </a:moveTo>
                <a:cubicBezTo>
                  <a:pt x="38" y="132"/>
                  <a:pt x="50" y="112"/>
                  <a:pt x="42" y="96"/>
                </a:cubicBezTo>
                <a:cubicBezTo>
                  <a:pt x="37" y="85"/>
                  <a:pt x="17" y="96"/>
                  <a:pt x="6" y="90"/>
                </a:cubicBezTo>
                <a:cubicBezTo>
                  <a:pt x="1" y="87"/>
                  <a:pt x="2" y="78"/>
                  <a:pt x="0" y="72"/>
                </a:cubicBezTo>
                <a:cubicBezTo>
                  <a:pt x="24" y="64"/>
                  <a:pt x="29" y="52"/>
                  <a:pt x="54" y="60"/>
                </a:cubicBezTo>
                <a:cubicBezTo>
                  <a:pt x="88" y="26"/>
                  <a:pt x="69" y="53"/>
                  <a:pt x="108" y="66"/>
                </a:cubicBezTo>
                <a:cubicBezTo>
                  <a:pt x="160" y="49"/>
                  <a:pt x="141" y="42"/>
                  <a:pt x="156" y="102"/>
                </a:cubicBezTo>
                <a:cubicBezTo>
                  <a:pt x="167" y="91"/>
                  <a:pt x="182" y="84"/>
                  <a:pt x="192" y="72"/>
                </a:cubicBezTo>
                <a:cubicBezTo>
                  <a:pt x="221" y="38"/>
                  <a:pt x="186" y="54"/>
                  <a:pt x="222" y="42"/>
                </a:cubicBezTo>
                <a:cubicBezTo>
                  <a:pt x="228" y="46"/>
                  <a:pt x="233" y="54"/>
                  <a:pt x="240" y="54"/>
                </a:cubicBezTo>
                <a:cubicBezTo>
                  <a:pt x="247" y="54"/>
                  <a:pt x="252" y="45"/>
                  <a:pt x="258" y="42"/>
                </a:cubicBezTo>
                <a:cubicBezTo>
                  <a:pt x="267" y="38"/>
                  <a:pt x="292" y="32"/>
                  <a:pt x="300" y="30"/>
                </a:cubicBezTo>
                <a:cubicBezTo>
                  <a:pt x="302" y="42"/>
                  <a:pt x="294" y="63"/>
                  <a:pt x="306" y="66"/>
                </a:cubicBezTo>
                <a:cubicBezTo>
                  <a:pt x="317" y="69"/>
                  <a:pt x="318" y="46"/>
                  <a:pt x="324" y="36"/>
                </a:cubicBezTo>
                <a:cubicBezTo>
                  <a:pt x="342" y="3"/>
                  <a:pt x="326" y="17"/>
                  <a:pt x="360" y="0"/>
                </a:cubicBezTo>
                <a:cubicBezTo>
                  <a:pt x="371" y="32"/>
                  <a:pt x="388" y="25"/>
                  <a:pt x="414" y="12"/>
                </a:cubicBezTo>
                <a:cubicBezTo>
                  <a:pt x="429" y="57"/>
                  <a:pt x="409" y="12"/>
                  <a:pt x="432" y="12"/>
                </a:cubicBezTo>
                <a:cubicBezTo>
                  <a:pt x="439" y="12"/>
                  <a:pt x="440" y="24"/>
                  <a:pt x="444" y="30"/>
                </a:cubicBezTo>
                <a:cubicBezTo>
                  <a:pt x="455" y="75"/>
                  <a:pt x="482" y="71"/>
                  <a:pt x="516" y="48"/>
                </a:cubicBezTo>
                <a:cubicBezTo>
                  <a:pt x="546" y="93"/>
                  <a:pt x="508" y="45"/>
                  <a:pt x="534" y="30"/>
                </a:cubicBezTo>
                <a:cubicBezTo>
                  <a:pt x="545" y="24"/>
                  <a:pt x="570" y="42"/>
                  <a:pt x="570" y="42"/>
                </a:cubicBezTo>
                <a:cubicBezTo>
                  <a:pt x="576" y="40"/>
                  <a:pt x="582" y="33"/>
                  <a:pt x="588" y="36"/>
                </a:cubicBezTo>
                <a:cubicBezTo>
                  <a:pt x="594" y="39"/>
                  <a:pt x="588" y="54"/>
                  <a:pt x="594" y="54"/>
                </a:cubicBezTo>
                <a:cubicBezTo>
                  <a:pt x="601" y="54"/>
                  <a:pt x="600" y="41"/>
                  <a:pt x="606" y="36"/>
                </a:cubicBezTo>
                <a:cubicBezTo>
                  <a:pt x="611" y="32"/>
                  <a:pt x="618" y="32"/>
                  <a:pt x="624" y="30"/>
                </a:cubicBezTo>
                <a:cubicBezTo>
                  <a:pt x="630" y="32"/>
                  <a:pt x="638" y="31"/>
                  <a:pt x="642" y="36"/>
                </a:cubicBezTo>
                <a:cubicBezTo>
                  <a:pt x="667" y="66"/>
                  <a:pt x="638" y="77"/>
                  <a:pt x="672" y="54"/>
                </a:cubicBezTo>
                <a:cubicBezTo>
                  <a:pt x="706" y="77"/>
                  <a:pt x="684" y="54"/>
                  <a:pt x="720" y="42"/>
                </a:cubicBezTo>
                <a:cubicBezTo>
                  <a:pt x="726" y="46"/>
                  <a:pt x="731" y="54"/>
                  <a:pt x="738" y="54"/>
                </a:cubicBezTo>
                <a:cubicBezTo>
                  <a:pt x="745" y="54"/>
                  <a:pt x="750" y="38"/>
                  <a:pt x="756" y="42"/>
                </a:cubicBezTo>
                <a:cubicBezTo>
                  <a:pt x="764" y="48"/>
                  <a:pt x="756" y="64"/>
                  <a:pt x="762" y="72"/>
                </a:cubicBezTo>
                <a:cubicBezTo>
                  <a:pt x="767" y="79"/>
                  <a:pt x="778" y="80"/>
                  <a:pt x="786" y="84"/>
                </a:cubicBezTo>
                <a:cubicBezTo>
                  <a:pt x="778" y="116"/>
                  <a:pt x="777" y="138"/>
                  <a:pt x="750" y="156"/>
                </a:cubicBezTo>
                <a:cubicBezTo>
                  <a:pt x="748" y="164"/>
                  <a:pt x="746" y="196"/>
                  <a:pt x="726" y="192"/>
                </a:cubicBezTo>
                <a:cubicBezTo>
                  <a:pt x="719" y="191"/>
                  <a:pt x="720" y="179"/>
                  <a:pt x="714" y="174"/>
                </a:cubicBezTo>
                <a:cubicBezTo>
                  <a:pt x="709" y="170"/>
                  <a:pt x="702" y="170"/>
                  <a:pt x="696" y="168"/>
                </a:cubicBezTo>
                <a:cubicBezTo>
                  <a:pt x="688" y="170"/>
                  <a:pt x="680" y="172"/>
                  <a:pt x="672" y="174"/>
                </a:cubicBezTo>
                <a:cubicBezTo>
                  <a:pt x="660" y="178"/>
                  <a:pt x="636" y="186"/>
                  <a:pt x="636" y="186"/>
                </a:cubicBezTo>
                <a:cubicBezTo>
                  <a:pt x="630" y="184"/>
                  <a:pt x="624" y="179"/>
                  <a:pt x="618" y="180"/>
                </a:cubicBezTo>
                <a:cubicBezTo>
                  <a:pt x="605" y="181"/>
                  <a:pt x="582" y="192"/>
                  <a:pt x="582" y="192"/>
                </a:cubicBezTo>
                <a:cubicBezTo>
                  <a:pt x="560" y="159"/>
                  <a:pt x="550" y="183"/>
                  <a:pt x="516" y="192"/>
                </a:cubicBezTo>
                <a:cubicBezTo>
                  <a:pt x="484" y="160"/>
                  <a:pt x="471" y="182"/>
                  <a:pt x="432" y="192"/>
                </a:cubicBezTo>
                <a:cubicBezTo>
                  <a:pt x="400" y="186"/>
                  <a:pt x="368" y="175"/>
                  <a:pt x="336" y="186"/>
                </a:cubicBezTo>
                <a:cubicBezTo>
                  <a:pt x="324" y="150"/>
                  <a:pt x="331" y="152"/>
                  <a:pt x="258" y="162"/>
                </a:cubicBezTo>
                <a:cubicBezTo>
                  <a:pt x="251" y="163"/>
                  <a:pt x="252" y="175"/>
                  <a:pt x="246" y="180"/>
                </a:cubicBezTo>
                <a:cubicBezTo>
                  <a:pt x="241" y="184"/>
                  <a:pt x="234" y="184"/>
                  <a:pt x="228" y="186"/>
                </a:cubicBezTo>
                <a:cubicBezTo>
                  <a:pt x="222" y="184"/>
                  <a:pt x="216" y="179"/>
                  <a:pt x="210" y="180"/>
                </a:cubicBezTo>
                <a:cubicBezTo>
                  <a:pt x="201" y="181"/>
                  <a:pt x="195" y="193"/>
                  <a:pt x="186" y="192"/>
                </a:cubicBezTo>
                <a:cubicBezTo>
                  <a:pt x="179" y="191"/>
                  <a:pt x="180" y="179"/>
                  <a:pt x="174" y="174"/>
                </a:cubicBezTo>
                <a:cubicBezTo>
                  <a:pt x="169" y="170"/>
                  <a:pt x="162" y="170"/>
                  <a:pt x="156" y="168"/>
                </a:cubicBezTo>
                <a:cubicBezTo>
                  <a:pt x="150" y="170"/>
                  <a:pt x="142" y="170"/>
                  <a:pt x="138" y="174"/>
                </a:cubicBezTo>
                <a:cubicBezTo>
                  <a:pt x="132" y="180"/>
                  <a:pt x="135" y="196"/>
                  <a:pt x="126" y="198"/>
                </a:cubicBezTo>
                <a:cubicBezTo>
                  <a:pt x="109" y="203"/>
                  <a:pt x="90" y="194"/>
                  <a:pt x="72" y="192"/>
                </a:cubicBezTo>
                <a:cubicBezTo>
                  <a:pt x="43" y="120"/>
                  <a:pt x="81" y="195"/>
                  <a:pt x="36" y="150"/>
                </a:cubicBezTo>
                <a:cubicBezTo>
                  <a:pt x="36" y="150"/>
                  <a:pt x="20" y="102"/>
                  <a:pt x="36" y="150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50000">
                <a:srgbClr val="009900"/>
              </a:gs>
              <a:gs pos="100000">
                <a:srgbClr val="00CC00"/>
              </a:gs>
            </a:gsLst>
            <a:lin ang="18900000" scaled="1"/>
          </a:gra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5" name="Oval 32"/>
          <p:cNvSpPr>
            <a:spLocks noChangeArrowheads="1"/>
          </p:cNvSpPr>
          <p:nvPr/>
        </p:nvSpPr>
        <p:spPr bwMode="auto">
          <a:xfrm>
            <a:off x="4240213" y="4398963"/>
            <a:ext cx="304800" cy="203200"/>
          </a:xfrm>
          <a:prstGeom prst="ellipse">
            <a:avLst/>
          </a:prstGeom>
          <a:gradFill rotWithShape="0">
            <a:gsLst>
              <a:gs pos="0">
                <a:srgbClr val="66FFFF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6" name="Rectangle 33"/>
          <p:cNvSpPr>
            <a:spLocks noChangeArrowheads="1"/>
          </p:cNvSpPr>
          <p:nvPr/>
        </p:nvSpPr>
        <p:spPr bwMode="auto">
          <a:xfrm>
            <a:off x="4164013" y="4557713"/>
            <a:ext cx="457200" cy="26035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path path="rect">
              <a:fillToRect r="100000" b="10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7" name="Rectangle 34"/>
          <p:cNvSpPr>
            <a:spLocks noChangeArrowheads="1"/>
          </p:cNvSpPr>
          <p:nvPr/>
        </p:nvSpPr>
        <p:spPr bwMode="auto">
          <a:xfrm>
            <a:off x="4189413" y="4741863"/>
            <a:ext cx="393700" cy="746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folHlink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8" name="Oval 35"/>
          <p:cNvSpPr>
            <a:spLocks noChangeArrowheads="1"/>
          </p:cNvSpPr>
          <p:nvPr/>
        </p:nvSpPr>
        <p:spPr bwMode="auto">
          <a:xfrm>
            <a:off x="4221163" y="4602163"/>
            <a:ext cx="74612" cy="746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69" name="Oval 36"/>
          <p:cNvSpPr>
            <a:spLocks noChangeArrowheads="1"/>
          </p:cNvSpPr>
          <p:nvPr/>
        </p:nvSpPr>
        <p:spPr bwMode="auto">
          <a:xfrm>
            <a:off x="4481513" y="4595813"/>
            <a:ext cx="74612" cy="746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70" name="Line 37"/>
          <p:cNvSpPr>
            <a:spLocks noChangeShapeType="1"/>
          </p:cNvSpPr>
          <p:nvPr/>
        </p:nvSpPr>
        <p:spPr bwMode="auto">
          <a:xfrm>
            <a:off x="2433638" y="3541713"/>
            <a:ext cx="488950" cy="423862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71" name="Line 38"/>
          <p:cNvSpPr>
            <a:spLocks noChangeShapeType="1"/>
          </p:cNvSpPr>
          <p:nvPr/>
        </p:nvSpPr>
        <p:spPr bwMode="auto">
          <a:xfrm>
            <a:off x="2895600" y="4549775"/>
            <a:ext cx="682625" cy="2698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72" name="Line 39"/>
          <p:cNvSpPr>
            <a:spLocks noChangeShapeType="1"/>
          </p:cNvSpPr>
          <p:nvPr/>
        </p:nvSpPr>
        <p:spPr bwMode="auto">
          <a:xfrm flipH="1">
            <a:off x="6781800" y="3254375"/>
            <a:ext cx="488950" cy="423863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73" name="Line 40"/>
          <p:cNvSpPr>
            <a:spLocks noChangeShapeType="1"/>
          </p:cNvSpPr>
          <p:nvPr/>
        </p:nvSpPr>
        <p:spPr bwMode="auto">
          <a:xfrm flipH="1">
            <a:off x="5811838" y="4487863"/>
            <a:ext cx="682625" cy="2698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74" name="Freeform 41" descr="Stationery"/>
          <p:cNvSpPr>
            <a:spLocks/>
          </p:cNvSpPr>
          <p:nvPr/>
        </p:nvSpPr>
        <p:spPr bwMode="auto">
          <a:xfrm>
            <a:off x="838200" y="4473575"/>
            <a:ext cx="7543800" cy="1371600"/>
          </a:xfrm>
          <a:custGeom>
            <a:avLst/>
            <a:gdLst>
              <a:gd name="T0" fmla="*/ 0 w 4752"/>
              <a:gd name="T1" fmla="*/ 2147483647 h 864"/>
              <a:gd name="T2" fmla="*/ 0 w 4752"/>
              <a:gd name="T3" fmla="*/ 2147483647 h 864"/>
              <a:gd name="T4" fmla="*/ 2147483647 w 4752"/>
              <a:gd name="T5" fmla="*/ 2147483647 h 864"/>
              <a:gd name="T6" fmla="*/ 2147483647 w 4752"/>
              <a:gd name="T7" fmla="*/ 2147483647 h 864"/>
              <a:gd name="T8" fmla="*/ 2147483647 w 4752"/>
              <a:gd name="T9" fmla="*/ 2147483647 h 864"/>
              <a:gd name="T10" fmla="*/ 2147483647 w 4752"/>
              <a:gd name="T11" fmla="*/ 2147483647 h 864"/>
              <a:gd name="T12" fmla="*/ 2147483647 w 4752"/>
              <a:gd name="T13" fmla="*/ 2147483647 h 864"/>
              <a:gd name="T14" fmla="*/ 2147483647 w 4752"/>
              <a:gd name="T15" fmla="*/ 2147483647 h 864"/>
              <a:gd name="T16" fmla="*/ 2147483647 w 4752"/>
              <a:gd name="T17" fmla="*/ 2147483647 h 864"/>
              <a:gd name="T18" fmla="*/ 2147483647 w 4752"/>
              <a:gd name="T19" fmla="*/ 2147483647 h 864"/>
              <a:gd name="T20" fmla="*/ 2147483647 w 4752"/>
              <a:gd name="T21" fmla="*/ 2147483647 h 864"/>
              <a:gd name="T22" fmla="*/ 2147483647 w 4752"/>
              <a:gd name="T23" fmla="*/ 2147483647 h 864"/>
              <a:gd name="T24" fmla="*/ 2147483647 w 4752"/>
              <a:gd name="T25" fmla="*/ 2147483647 h 864"/>
              <a:gd name="T26" fmla="*/ 2147483647 w 4752"/>
              <a:gd name="T27" fmla="*/ 0 h 864"/>
              <a:gd name="T28" fmla="*/ 2147483647 w 4752"/>
              <a:gd name="T29" fmla="*/ 2147483647 h 864"/>
              <a:gd name="T30" fmla="*/ 2147483647 w 4752"/>
              <a:gd name="T31" fmla="*/ 2147483647 h 864"/>
              <a:gd name="T32" fmla="*/ 0 w 4752"/>
              <a:gd name="T33" fmla="*/ 2147483647 h 8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52"/>
              <a:gd name="T52" fmla="*/ 0 h 864"/>
              <a:gd name="T53" fmla="*/ 4752 w 4752"/>
              <a:gd name="T54" fmla="*/ 864 h 8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52" h="864">
                <a:moveTo>
                  <a:pt x="0" y="864"/>
                </a:moveTo>
                <a:lnTo>
                  <a:pt x="0" y="384"/>
                </a:lnTo>
                <a:lnTo>
                  <a:pt x="240" y="96"/>
                </a:lnTo>
                <a:lnTo>
                  <a:pt x="1152" y="96"/>
                </a:lnTo>
                <a:lnTo>
                  <a:pt x="1632" y="288"/>
                </a:lnTo>
                <a:lnTo>
                  <a:pt x="1680" y="672"/>
                </a:lnTo>
                <a:lnTo>
                  <a:pt x="2016" y="672"/>
                </a:lnTo>
                <a:lnTo>
                  <a:pt x="2064" y="336"/>
                </a:lnTo>
                <a:lnTo>
                  <a:pt x="2352" y="288"/>
                </a:lnTo>
                <a:lnTo>
                  <a:pt x="2736" y="336"/>
                </a:lnTo>
                <a:lnTo>
                  <a:pt x="2928" y="528"/>
                </a:lnTo>
                <a:lnTo>
                  <a:pt x="3120" y="288"/>
                </a:lnTo>
                <a:lnTo>
                  <a:pt x="3648" y="48"/>
                </a:lnTo>
                <a:lnTo>
                  <a:pt x="4416" y="0"/>
                </a:lnTo>
                <a:lnTo>
                  <a:pt x="4752" y="240"/>
                </a:lnTo>
                <a:lnTo>
                  <a:pt x="4752" y="864"/>
                </a:lnTo>
                <a:lnTo>
                  <a:pt x="0" y="864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44075" name="Group 42"/>
          <p:cNvGrpSpPr>
            <a:grpSpLocks/>
          </p:cNvGrpSpPr>
          <p:nvPr/>
        </p:nvGrpSpPr>
        <p:grpSpPr bwMode="auto">
          <a:xfrm>
            <a:off x="1066800" y="4473575"/>
            <a:ext cx="6934200" cy="685800"/>
            <a:chOff x="672" y="2880"/>
            <a:chExt cx="4368" cy="384"/>
          </a:xfrm>
        </p:grpSpPr>
        <p:sp>
          <p:nvSpPr>
            <p:cNvPr id="44090" name="Freeform 43"/>
            <p:cNvSpPr>
              <a:spLocks/>
            </p:cNvSpPr>
            <p:nvPr/>
          </p:nvSpPr>
          <p:spPr bwMode="auto">
            <a:xfrm>
              <a:off x="672" y="2976"/>
              <a:ext cx="1536" cy="240"/>
            </a:xfrm>
            <a:custGeom>
              <a:avLst/>
              <a:gdLst>
                <a:gd name="T0" fmla="*/ 59 w 1552"/>
                <a:gd name="T1" fmla="*/ 8 h 248"/>
                <a:gd name="T2" fmla="*/ 107 w 1552"/>
                <a:gd name="T3" fmla="*/ 8 h 248"/>
                <a:gd name="T4" fmla="*/ 699 w 1552"/>
                <a:gd name="T5" fmla="*/ 46 h 248"/>
                <a:gd name="T6" fmla="*/ 1473 w 1552"/>
                <a:gd name="T7" fmla="*/ 211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2"/>
                <a:gd name="T13" fmla="*/ 0 h 248"/>
                <a:gd name="T14" fmla="*/ 1552 w 155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2" h="248">
                  <a:moveTo>
                    <a:pt x="64" y="8"/>
                  </a:moveTo>
                  <a:cubicBezTo>
                    <a:pt x="32" y="4"/>
                    <a:pt x="0" y="0"/>
                    <a:pt x="112" y="8"/>
                  </a:cubicBezTo>
                  <a:cubicBezTo>
                    <a:pt x="224" y="16"/>
                    <a:pt x="496" y="16"/>
                    <a:pt x="736" y="56"/>
                  </a:cubicBezTo>
                  <a:cubicBezTo>
                    <a:pt x="976" y="96"/>
                    <a:pt x="1416" y="216"/>
                    <a:pt x="1552" y="248"/>
                  </a:cubicBezTo>
                </a:path>
              </a:pathLst>
            </a:custGeom>
            <a:noFill/>
            <a:ln w="38100" cap="flat" cmpd="sng">
              <a:solidFill>
                <a:srgbClr val="00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4091" name="Freeform 44"/>
            <p:cNvSpPr>
              <a:spLocks/>
            </p:cNvSpPr>
            <p:nvPr/>
          </p:nvSpPr>
          <p:spPr bwMode="auto">
            <a:xfrm>
              <a:off x="2544" y="2880"/>
              <a:ext cx="2496" cy="384"/>
            </a:xfrm>
            <a:custGeom>
              <a:avLst/>
              <a:gdLst>
                <a:gd name="T0" fmla="*/ 0 w 2448"/>
                <a:gd name="T1" fmla="*/ 373 h 376"/>
                <a:gd name="T2" fmla="*/ 424 w 2448"/>
                <a:gd name="T3" fmla="*/ 320 h 376"/>
                <a:gd name="T4" fmla="*/ 846 w 2448"/>
                <a:gd name="T5" fmla="*/ 373 h 376"/>
                <a:gd name="T6" fmla="*/ 1111 w 2448"/>
                <a:gd name="T7" fmla="*/ 373 h 376"/>
                <a:gd name="T8" fmla="*/ 1799 w 2448"/>
                <a:gd name="T9" fmla="*/ 106 h 376"/>
                <a:gd name="T10" fmla="*/ 2698 w 2448"/>
                <a:gd name="T11" fmla="*/ 0 h 3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8"/>
                <a:gd name="T19" fmla="*/ 0 h 376"/>
                <a:gd name="T20" fmla="*/ 2448 w 2448"/>
                <a:gd name="T21" fmla="*/ 376 h 3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8" h="376">
                  <a:moveTo>
                    <a:pt x="0" y="336"/>
                  </a:moveTo>
                  <a:cubicBezTo>
                    <a:pt x="128" y="312"/>
                    <a:pt x="256" y="288"/>
                    <a:pt x="384" y="288"/>
                  </a:cubicBezTo>
                  <a:cubicBezTo>
                    <a:pt x="512" y="288"/>
                    <a:pt x="664" y="328"/>
                    <a:pt x="768" y="336"/>
                  </a:cubicBezTo>
                  <a:cubicBezTo>
                    <a:pt x="872" y="344"/>
                    <a:pt x="864" y="376"/>
                    <a:pt x="1008" y="336"/>
                  </a:cubicBezTo>
                  <a:cubicBezTo>
                    <a:pt x="1152" y="296"/>
                    <a:pt x="1392" y="152"/>
                    <a:pt x="1632" y="96"/>
                  </a:cubicBezTo>
                  <a:cubicBezTo>
                    <a:pt x="1872" y="40"/>
                    <a:pt x="2160" y="20"/>
                    <a:pt x="2448" y="0"/>
                  </a:cubicBezTo>
                </a:path>
              </a:pathLst>
            </a:custGeom>
            <a:noFill/>
            <a:ln w="38100" cap="flat" cmpd="sng">
              <a:solidFill>
                <a:srgbClr val="00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76" name="Text Box 45"/>
          <p:cNvSpPr txBox="1">
            <a:spLocks noChangeArrowheads="1"/>
          </p:cNvSpPr>
          <p:nvPr/>
        </p:nvSpPr>
        <p:spPr bwMode="auto">
          <a:xfrm>
            <a:off x="2955925" y="5500688"/>
            <a:ext cx="172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Primary Canal</a:t>
            </a:r>
          </a:p>
        </p:txBody>
      </p:sp>
      <p:sp>
        <p:nvSpPr>
          <p:cNvPr id="44077" name="Text Box 46"/>
          <p:cNvSpPr txBox="1">
            <a:spLocks noChangeArrowheads="1"/>
          </p:cNvSpPr>
          <p:nvPr/>
        </p:nvSpPr>
        <p:spPr bwMode="auto">
          <a:xfrm>
            <a:off x="5410200" y="5387975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Swale</a:t>
            </a:r>
          </a:p>
        </p:txBody>
      </p:sp>
      <p:sp>
        <p:nvSpPr>
          <p:cNvPr id="44078" name="Text Box 47"/>
          <p:cNvSpPr txBox="1">
            <a:spLocks noChangeArrowheads="1"/>
          </p:cNvSpPr>
          <p:nvPr/>
        </p:nvSpPr>
        <p:spPr bwMode="auto">
          <a:xfrm rot="278407">
            <a:off x="1295400" y="5006975"/>
            <a:ext cx="1047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smtClean="0">
                <a:solidFill>
                  <a:srgbClr val="0000CC"/>
                </a:solidFill>
              </a:rPr>
              <a:t>Water Table</a:t>
            </a:r>
          </a:p>
        </p:txBody>
      </p:sp>
      <p:grpSp>
        <p:nvGrpSpPr>
          <p:cNvPr id="44079" name="Group 48"/>
          <p:cNvGrpSpPr>
            <a:grpSpLocks/>
          </p:cNvGrpSpPr>
          <p:nvPr/>
        </p:nvGrpSpPr>
        <p:grpSpPr bwMode="auto">
          <a:xfrm>
            <a:off x="2514600" y="1958975"/>
            <a:ext cx="4411663" cy="2354263"/>
            <a:chOff x="1584" y="1248"/>
            <a:chExt cx="2779" cy="1483"/>
          </a:xfrm>
        </p:grpSpPr>
        <p:sp>
          <p:nvSpPr>
            <p:cNvPr id="44085" name="Freeform 49"/>
            <p:cNvSpPr>
              <a:spLocks/>
            </p:cNvSpPr>
            <p:nvPr/>
          </p:nvSpPr>
          <p:spPr bwMode="auto">
            <a:xfrm>
              <a:off x="3310" y="2263"/>
              <a:ext cx="282" cy="309"/>
            </a:xfrm>
            <a:custGeom>
              <a:avLst/>
              <a:gdLst>
                <a:gd name="T0" fmla="*/ 282 w 282"/>
                <a:gd name="T1" fmla="*/ 0 h 309"/>
                <a:gd name="T2" fmla="*/ 173 w 282"/>
                <a:gd name="T3" fmla="*/ 64 h 309"/>
                <a:gd name="T4" fmla="*/ 100 w 282"/>
                <a:gd name="T5" fmla="*/ 218 h 309"/>
                <a:gd name="T6" fmla="*/ 28 w 282"/>
                <a:gd name="T7" fmla="*/ 246 h 309"/>
                <a:gd name="T8" fmla="*/ 0 w 282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2"/>
                <a:gd name="T16" fmla="*/ 0 h 309"/>
                <a:gd name="T17" fmla="*/ 282 w 282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2" h="309">
                  <a:moveTo>
                    <a:pt x="282" y="0"/>
                  </a:moveTo>
                  <a:lnTo>
                    <a:pt x="173" y="64"/>
                  </a:lnTo>
                  <a:lnTo>
                    <a:pt x="100" y="218"/>
                  </a:lnTo>
                  <a:lnTo>
                    <a:pt x="28" y="246"/>
                  </a:lnTo>
                  <a:lnTo>
                    <a:pt x="0" y="309"/>
                  </a:lnTo>
                </a:path>
              </a:pathLst>
            </a:custGeom>
            <a:noFill/>
            <a:ln w="9525" cap="flat" cmpd="sng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44086" name="Group 50"/>
            <p:cNvGrpSpPr>
              <a:grpSpLocks/>
            </p:cNvGrpSpPr>
            <p:nvPr/>
          </p:nvGrpSpPr>
          <p:grpSpPr bwMode="auto">
            <a:xfrm>
              <a:off x="1584" y="1248"/>
              <a:ext cx="2779" cy="1483"/>
              <a:chOff x="1584" y="1248"/>
              <a:chExt cx="2779" cy="1483"/>
            </a:xfrm>
          </p:grpSpPr>
          <p:sp>
            <p:nvSpPr>
              <p:cNvPr id="44087" name="Freeform 51"/>
              <p:cNvSpPr>
                <a:spLocks/>
              </p:cNvSpPr>
              <p:nvPr/>
            </p:nvSpPr>
            <p:spPr bwMode="auto">
              <a:xfrm>
                <a:off x="3439" y="2013"/>
                <a:ext cx="318" cy="718"/>
              </a:xfrm>
              <a:custGeom>
                <a:avLst/>
                <a:gdLst>
                  <a:gd name="T0" fmla="*/ 208 w 354"/>
                  <a:gd name="T1" fmla="*/ 0 h 800"/>
                  <a:gd name="T2" fmla="*/ 95 w 354"/>
                  <a:gd name="T3" fmla="*/ 180 h 800"/>
                  <a:gd name="T4" fmla="*/ 111 w 354"/>
                  <a:gd name="T5" fmla="*/ 264 h 800"/>
                  <a:gd name="T6" fmla="*/ 106 w 354"/>
                  <a:gd name="T7" fmla="*/ 350 h 800"/>
                  <a:gd name="T8" fmla="*/ 48 w 354"/>
                  <a:gd name="T9" fmla="*/ 387 h 800"/>
                  <a:gd name="T10" fmla="*/ 0 w 354"/>
                  <a:gd name="T11" fmla="*/ 466 h 8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800"/>
                  <a:gd name="T20" fmla="*/ 354 w 354"/>
                  <a:gd name="T21" fmla="*/ 800 h 8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800">
                    <a:moveTo>
                      <a:pt x="354" y="0"/>
                    </a:moveTo>
                    <a:lnTo>
                      <a:pt x="163" y="309"/>
                    </a:lnTo>
                    <a:lnTo>
                      <a:pt x="190" y="455"/>
                    </a:lnTo>
                    <a:lnTo>
                      <a:pt x="181" y="600"/>
                    </a:lnTo>
                    <a:lnTo>
                      <a:pt x="81" y="664"/>
                    </a:lnTo>
                    <a:lnTo>
                      <a:pt x="0" y="800"/>
                    </a:lnTo>
                  </a:path>
                </a:pathLst>
              </a:custGeom>
              <a:noFill/>
              <a:ln w="381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44088" name="Picture 52" descr="j02938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1248"/>
                <a:ext cx="1099" cy="1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89" name="Picture 53" descr="j02938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488"/>
                <a:ext cx="1099" cy="1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4080" name="Group 54"/>
          <p:cNvGrpSpPr>
            <a:grpSpLocks/>
          </p:cNvGrpSpPr>
          <p:nvPr/>
        </p:nvGrpSpPr>
        <p:grpSpPr bwMode="auto">
          <a:xfrm>
            <a:off x="1143000" y="4625975"/>
            <a:ext cx="2286000" cy="457200"/>
            <a:chOff x="720" y="2928"/>
            <a:chExt cx="1440" cy="288"/>
          </a:xfrm>
        </p:grpSpPr>
        <p:sp>
          <p:nvSpPr>
            <p:cNvPr id="44083" name="Freeform 55" descr="Bouquet"/>
            <p:cNvSpPr>
              <a:spLocks/>
            </p:cNvSpPr>
            <p:nvPr/>
          </p:nvSpPr>
          <p:spPr bwMode="auto">
            <a:xfrm>
              <a:off x="720" y="2928"/>
              <a:ext cx="1440" cy="288"/>
            </a:xfrm>
            <a:custGeom>
              <a:avLst/>
              <a:gdLst>
                <a:gd name="T0" fmla="*/ 0 w 1440"/>
                <a:gd name="T1" fmla="*/ 48 h 288"/>
                <a:gd name="T2" fmla="*/ 48 w 1440"/>
                <a:gd name="T3" fmla="*/ 0 h 288"/>
                <a:gd name="T4" fmla="*/ 960 w 1440"/>
                <a:gd name="T5" fmla="*/ 0 h 288"/>
                <a:gd name="T6" fmla="*/ 1440 w 1440"/>
                <a:gd name="T7" fmla="*/ 192 h 288"/>
                <a:gd name="T8" fmla="*/ 1440 w 1440"/>
                <a:gd name="T9" fmla="*/ 288 h 288"/>
                <a:gd name="T10" fmla="*/ 1152 w 1440"/>
                <a:gd name="T11" fmla="*/ 192 h 288"/>
                <a:gd name="T12" fmla="*/ 864 w 1440"/>
                <a:gd name="T13" fmla="*/ 144 h 288"/>
                <a:gd name="T14" fmla="*/ 528 w 1440"/>
                <a:gd name="T15" fmla="*/ 48 h 288"/>
                <a:gd name="T16" fmla="*/ 240 w 1440"/>
                <a:gd name="T17" fmla="*/ 48 h 288"/>
                <a:gd name="T18" fmla="*/ 0 w 1440"/>
                <a:gd name="T19" fmla="*/ 48 h 2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0"/>
                <a:gd name="T31" fmla="*/ 0 h 288"/>
                <a:gd name="T32" fmla="*/ 1440 w 1440"/>
                <a:gd name="T33" fmla="*/ 288 h 2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0" h="288">
                  <a:moveTo>
                    <a:pt x="0" y="48"/>
                  </a:moveTo>
                  <a:lnTo>
                    <a:pt x="48" y="0"/>
                  </a:lnTo>
                  <a:lnTo>
                    <a:pt x="960" y="0"/>
                  </a:lnTo>
                  <a:lnTo>
                    <a:pt x="1440" y="192"/>
                  </a:lnTo>
                  <a:lnTo>
                    <a:pt x="1440" y="288"/>
                  </a:lnTo>
                  <a:lnTo>
                    <a:pt x="1152" y="192"/>
                  </a:lnTo>
                  <a:lnTo>
                    <a:pt x="864" y="144"/>
                  </a:lnTo>
                  <a:lnTo>
                    <a:pt x="528" y="48"/>
                  </a:lnTo>
                  <a:lnTo>
                    <a:pt x="240" y="48"/>
                  </a:lnTo>
                  <a:lnTo>
                    <a:pt x="0" y="48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4084" name="Text Box 56"/>
            <p:cNvSpPr txBox="1">
              <a:spLocks noChangeArrowheads="1"/>
            </p:cNvSpPr>
            <p:nvPr/>
          </p:nvSpPr>
          <p:spPr bwMode="auto">
            <a:xfrm rot="855001">
              <a:off x="1487" y="2980"/>
              <a:ext cx="57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 b="1" smtClean="0">
                  <a:solidFill>
                    <a:srgbClr val="000000"/>
                  </a:solidFill>
                </a:rPr>
                <a:t>Soil storage</a:t>
              </a:r>
            </a:p>
          </p:txBody>
        </p:sp>
      </p:grpSp>
      <p:sp>
        <p:nvSpPr>
          <p:cNvPr id="44081" name="Line 57"/>
          <p:cNvSpPr>
            <a:spLocks noChangeShapeType="1"/>
          </p:cNvSpPr>
          <p:nvPr/>
        </p:nvSpPr>
        <p:spPr bwMode="auto">
          <a:xfrm>
            <a:off x="2895600" y="4244975"/>
            <a:ext cx="682625" cy="2698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82" name="Line 58"/>
          <p:cNvSpPr>
            <a:spLocks noChangeShapeType="1"/>
          </p:cNvSpPr>
          <p:nvPr/>
        </p:nvSpPr>
        <p:spPr bwMode="auto">
          <a:xfrm flipH="1">
            <a:off x="5943600" y="4168775"/>
            <a:ext cx="682625" cy="2698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4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map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0"/>
            <a:ext cx="3839316" cy="3678718"/>
          </a:xfrm>
          <a:prstGeom prst="rect">
            <a:avLst/>
          </a:prstGeom>
        </p:spPr>
      </p:pic>
      <p:pic>
        <p:nvPicPr>
          <p:cNvPr id="3" name="Picture 2" descr="stn_gri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81000"/>
            <a:ext cx="4580953" cy="3400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0"/>
            <a:ext cx="3505200" cy="349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9436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USGS map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429000"/>
            <a:ext cx="3200400" cy="279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76400" y="2438400"/>
            <a:ext cx="85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FAWN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13716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COAPS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43434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USGS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60960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UCF - extremes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3793930">
            <a:off x="7104413" y="4734369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141,332 pixels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1905000"/>
            <a:ext cx="1869132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267200" y="27432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PRISM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166000">
            <a:off x="5007295" y="2592460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192,366 pixels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3" descr="\\oomdata\ws\climate\DBHydro_data\Solar_radiation_RADT\DBHydro_Rs_stations_location.png"/>
          <p:cNvPicPr>
            <a:picLocks noChangeAspect="1" noChangeArrowheads="1"/>
          </p:cNvPicPr>
          <p:nvPr/>
        </p:nvPicPr>
        <p:blipFill>
          <a:blip r:embed="rId7" cstate="print"/>
          <a:srcRect l="13333" r="22667"/>
          <a:stretch>
            <a:fillRect/>
          </a:stretch>
        </p:blipFill>
        <p:spPr bwMode="auto">
          <a:xfrm>
            <a:off x="4267200" y="3429000"/>
            <a:ext cx="1600200" cy="250026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648200" y="60198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SFWMD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7" name="Title 14"/>
          <p:cNvSpPr txBox="1">
            <a:spLocks/>
          </p:cNvSpPr>
          <p:nvPr/>
        </p:nvSpPr>
        <p:spPr>
          <a:xfrm>
            <a:off x="5715000" y="0"/>
            <a:ext cx="34290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Validation Data</a:t>
            </a:r>
            <a:endParaRPr lang="en-US" sz="3200" b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3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Variability (</a:t>
            </a:r>
            <a:r>
              <a:rPr lang="en-US" dirty="0" err="1" smtClean="0"/>
              <a:t>Teleconnections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0" y="1219200"/>
            <a:ext cx="4191000" cy="3352800"/>
            <a:chOff x="0" y="1219200"/>
            <a:chExt cx="4191000" cy="3352800"/>
          </a:xfrm>
        </p:grpSpPr>
        <p:pic>
          <p:nvPicPr>
            <p:cNvPr id="6" name="Picture 5" descr="obs_rain_nino3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200"/>
              <a:ext cx="4191000" cy="3352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1000" y="1295400"/>
              <a:ext cx="3390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Rainfall vs. El Nino &amp; La Nina</a:t>
              </a:r>
              <a:endParaRPr lang="en-US" b="1" dirty="0"/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0" y="1066800"/>
            <a:ext cx="5016762" cy="3352800"/>
            <a:chOff x="4127238" y="1219200"/>
            <a:chExt cx="5016762" cy="3352800"/>
          </a:xfrm>
        </p:grpSpPr>
        <p:pic>
          <p:nvPicPr>
            <p:cNvPr id="3358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7238" y="1219200"/>
              <a:ext cx="5016762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648200" y="1371600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Rainfall patterns</a:t>
              </a:r>
              <a:endParaRPr lang="en-US" b="1" dirty="0"/>
            </a:p>
          </p:txBody>
        </p:sp>
      </p:grpSp>
      <p:grpSp>
        <p:nvGrpSpPr>
          <p:cNvPr id="9" name="Group 15"/>
          <p:cNvGrpSpPr/>
          <p:nvPr/>
        </p:nvGrpSpPr>
        <p:grpSpPr>
          <a:xfrm>
            <a:off x="762000" y="3962400"/>
            <a:ext cx="5499542" cy="2400300"/>
            <a:chOff x="3352800" y="4305300"/>
            <a:chExt cx="5499542" cy="2400300"/>
          </a:xfrm>
        </p:grpSpPr>
        <p:pic>
          <p:nvPicPr>
            <p:cNvPr id="5" name="Picture 4" descr="lonin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00" y="4305300"/>
              <a:ext cx="3200400" cy="24003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6705600" y="5257800"/>
              <a:ext cx="2146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Lake Okeechobee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 Inflow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4"/>
          <p:cNvGrpSpPr/>
          <p:nvPr/>
        </p:nvGrpSpPr>
        <p:grpSpPr>
          <a:xfrm>
            <a:off x="457200" y="3733800"/>
            <a:ext cx="3352800" cy="2643260"/>
            <a:chOff x="0" y="4114800"/>
            <a:chExt cx="3352800" cy="2643260"/>
          </a:xfrm>
        </p:grpSpPr>
        <p:pic>
          <p:nvPicPr>
            <p:cNvPr id="8" name="Picture 7" descr="boise hydrologist position_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267200"/>
              <a:ext cx="3352800" cy="24908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4114800"/>
              <a:ext cx="2749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Tropical storm patterns</a:t>
              </a:r>
              <a:endParaRPr lang="en-US" b="1" dirty="0"/>
            </a:p>
          </p:txBody>
        </p:sp>
      </p:grpSp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524000"/>
            <a:ext cx="396803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5387258" y="3781624"/>
            <a:ext cx="3587034" cy="2669183"/>
            <a:chOff x="5387258" y="3781624"/>
            <a:chExt cx="3587034" cy="266918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258" y="3835400"/>
              <a:ext cx="3584576" cy="2615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469092" y="3781624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/>
                <a:t>Kwon</a:t>
              </a:r>
              <a:r>
                <a:rPr lang="en-US" sz="1600" b="1" dirty="0"/>
                <a:t>, </a:t>
              </a:r>
              <a:r>
                <a:rPr lang="en-US" sz="1600" b="1" dirty="0" err="1" smtClean="0"/>
                <a:t>Lall</a:t>
              </a:r>
              <a:r>
                <a:rPr lang="en-US" sz="1600" b="1" dirty="0"/>
                <a:t>, and </a:t>
              </a:r>
              <a:r>
                <a:rPr lang="en-US" sz="1600" b="1" dirty="0" err="1" smtClean="0"/>
                <a:t>Obeysekera</a:t>
              </a:r>
              <a:r>
                <a:rPr lang="en-US" sz="1600" b="1" dirty="0" smtClean="0"/>
                <a:t> </a:t>
              </a:r>
              <a:r>
                <a:rPr lang="en-US" sz="1600" b="1" dirty="0"/>
                <a:t>(2008)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6313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8086</TotalTime>
  <Words>2670</Words>
  <Application>Microsoft Office PowerPoint</Application>
  <PresentationFormat>On-screen Show (4:3)</PresentationFormat>
  <Paragraphs>739</Paragraphs>
  <Slides>77</Slides>
  <Notes>9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Default Design</vt:lpstr>
      <vt:lpstr>Profile</vt:lpstr>
      <vt:lpstr>1_Default Design</vt:lpstr>
      <vt:lpstr>Document</vt:lpstr>
      <vt:lpstr>Equation</vt:lpstr>
      <vt:lpstr>Worksheet</vt:lpstr>
      <vt:lpstr>  Progress towards the development of Climate Change and Sea Level Rise Scenarios for South Florida </vt:lpstr>
      <vt:lpstr>Outline</vt:lpstr>
      <vt:lpstr>Hydrologic Cycle  - new paradigm of “Non-stationarity”</vt:lpstr>
      <vt:lpstr>Everglades Restoration – Will traditional planning approach work?</vt:lpstr>
      <vt:lpstr>Nonstaionarity – A new paradigm for design</vt:lpstr>
      <vt:lpstr>Research publications</vt:lpstr>
      <vt:lpstr>Potential Impacts on Water Resources Management in South Florida</vt:lpstr>
      <vt:lpstr>Slide 8</vt:lpstr>
      <vt:lpstr>Natural Variability (Teleconnections)</vt:lpstr>
      <vt:lpstr>South Florida Water Management Model</vt:lpstr>
      <vt:lpstr>Regional Modeling Approach</vt:lpstr>
      <vt:lpstr>Using Climate Change Information</vt:lpstr>
      <vt:lpstr>Book of Climate Output</vt:lpstr>
      <vt:lpstr> Historical Trends in Florida Temperature and Precipitation</vt:lpstr>
      <vt:lpstr>Florida -  Main Observations</vt:lpstr>
      <vt:lpstr>GCM Resolution in Florida </vt:lpstr>
      <vt:lpstr>Climate Projection Uncertainties</vt:lpstr>
      <vt:lpstr>GCM Projections – Bayesian Approach (Tebaldi et al., 2008)</vt:lpstr>
      <vt:lpstr>Projected Temperature Change from AOGCMs (for 2050) – Posterior Distribution</vt:lpstr>
      <vt:lpstr>Statistical Downscaling – Example (Bias Correction-Spatial Disaggregation)</vt:lpstr>
      <vt:lpstr>Future Projections – Temperature &amp; Precipitation</vt:lpstr>
      <vt:lpstr>Change: Magnitude &amp; Seasonality</vt:lpstr>
      <vt:lpstr>Spatial Trends</vt:lpstr>
      <vt:lpstr>Dynamical Downscaling North American Regional Climate Change Assessment Program</vt:lpstr>
      <vt:lpstr>NARCCAP Scenario &amp; Model Suite</vt:lpstr>
      <vt:lpstr>Slide 26</vt:lpstr>
      <vt:lpstr>Slide 27</vt:lpstr>
      <vt:lpstr>Changes in duration of “dog days” &amp; “freezing temperatures”</vt:lpstr>
      <vt:lpstr>Can RCM be used to compute future ET?</vt:lpstr>
      <vt:lpstr>Model skill: Precipitation Extremes (Rainfall Depth – Duration)</vt:lpstr>
      <vt:lpstr>Sea Level Rise</vt:lpstr>
      <vt:lpstr>Rising Seas – Historical Data</vt:lpstr>
      <vt:lpstr>Unified SE FL Sea Level Rise Projection</vt:lpstr>
      <vt:lpstr>Projected range of sea level rise (National Climate Assessment, 2013)             </vt:lpstr>
      <vt:lpstr>Summary of Projections for 2060</vt:lpstr>
      <vt:lpstr>Caveates: Spatio-Temporat Rainfall Dataset</vt:lpstr>
      <vt:lpstr>Caveats: Reference Evapotranspiration (RET), Demands, Boundary Inflows</vt:lpstr>
      <vt:lpstr>Modeling Scenarios</vt:lpstr>
      <vt:lpstr>Slide 39</vt:lpstr>
      <vt:lpstr>DecRFincET versus IncRFincET</vt:lpstr>
      <vt:lpstr>Summary</vt:lpstr>
      <vt:lpstr>Slide 42</vt:lpstr>
      <vt:lpstr>Slide 43</vt:lpstr>
      <vt:lpstr>Slide 44</vt:lpstr>
      <vt:lpstr>Slide 45</vt:lpstr>
      <vt:lpstr>Slide 46</vt:lpstr>
      <vt:lpstr>Questions?</vt:lpstr>
      <vt:lpstr>Potential ET change</vt:lpstr>
      <vt:lpstr>Percent Change in Demand and Runoff (K ac-ft)</vt:lpstr>
      <vt:lpstr>Changes to boundary flows  (Kissimmee Basin Example)</vt:lpstr>
      <vt:lpstr>Geographical Subregions and Transects</vt:lpstr>
      <vt:lpstr>Percent Change in Lake Okeechobee Inflows</vt:lpstr>
      <vt:lpstr>Percent Change in Lake Okeechobee Outflows</vt:lpstr>
      <vt:lpstr>Slide 54</vt:lpstr>
      <vt:lpstr>Slide 55</vt:lpstr>
      <vt:lpstr>Slide 56</vt:lpstr>
      <vt:lpstr>Transect Flows (% change)</vt:lpstr>
      <vt:lpstr>Transect Flows (cont.)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Return Period – nonstationary case</vt:lpstr>
      <vt:lpstr>Return Period Change Under Non-Stationarity</vt:lpstr>
      <vt:lpstr>Performance Measure Sets</vt:lpstr>
      <vt:lpstr>Simulation of Daily Rainfall with Inter-annual &amp; Multi-Decadal Climate Cycles (Hyun-Han Kwon, Upmanu Lall, and Jayantha Obeysekera (2008) </vt:lpstr>
      <vt:lpstr>Current Water Management In Urbanized Areas</vt:lpstr>
      <vt:lpstr>Increased Canal Levels Impacts Flood Protection</vt:lpstr>
    </vt:vector>
  </TitlesOfParts>
  <Company>SFWMD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bgomez</dc:creator>
  <cp:lastModifiedBy>Tikiri_Banda</cp:lastModifiedBy>
  <cp:revision>798</cp:revision>
  <dcterms:created xsi:type="dcterms:W3CDTF">2008-10-14T18:21:11Z</dcterms:created>
  <dcterms:modified xsi:type="dcterms:W3CDTF">2013-03-03T09:58:22Z</dcterms:modified>
</cp:coreProperties>
</file>